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5" r:id="rId5"/>
    <p:sldId id="266" r:id="rId6"/>
    <p:sldId id="267" r:id="rId7"/>
    <p:sldId id="262" r:id="rId8"/>
    <p:sldId id="263" r:id="rId9"/>
    <p:sldId id="260" r:id="rId10"/>
    <p:sldId id="259" r:id="rId11"/>
    <p:sldId id="264" r:id="rId12"/>
    <p:sldId id="268"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E82F55-7FD8-38E0-A0E7-B84E77554F9B}" v="967" dt="2025-04-06T11:31:02.401"/>
    <p1510:client id="{22844150-87E5-C8A0-E9F9-BB1310C922A8}" v="2" dt="2025-04-07T09:36:03.247"/>
    <p1510:client id="{23693BA1-1010-69DF-5719-85F7FA816FB5}" v="578" dt="2025-04-07T17:17:08.041"/>
    <p1510:client id="{4EF26DF8-B5FF-F095-1890-1882AE97B5F1}" v="405" dt="2025-04-06T15:05:31.726"/>
    <p1510:client id="{650B7496-71AA-0BB1-C734-F2200D79E963}" v="228" dt="2025-04-07T21:26:04.056"/>
    <p1510:client id="{6FB326E8-CE05-7257-154A-AC753F351500}" v="321" dt="2025-04-07T21:36:51.5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E749411-5827-4478-861A-5AB0585CAD7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3F65C7D6-57AC-4E75-AC52-84C003AB848A}">
      <dgm:prSet/>
      <dgm:spPr/>
      <dgm:t>
        <a:bodyPr/>
        <a:lstStyle/>
        <a:p>
          <a:pPr>
            <a:lnSpc>
              <a:spcPct val="100000"/>
            </a:lnSpc>
          </a:pPr>
          <a:r>
            <a:rPr lang="en-US"/>
            <a:t>Some of the major findings we had were, News Sites are very popular on Mobile devices, alt text for images is very important for users who need it. Legibility is the number 1 goal, can the site be used only with the Tab and Enter key.</a:t>
          </a:r>
        </a:p>
      </dgm:t>
    </dgm:pt>
    <dgm:pt modelId="{66B870A4-5A8F-42F4-AC4E-F7D527167DFA}" type="parTrans" cxnId="{26A86F16-96DE-40F5-931F-00881A65CCA4}">
      <dgm:prSet/>
      <dgm:spPr/>
      <dgm:t>
        <a:bodyPr/>
        <a:lstStyle/>
        <a:p>
          <a:endParaRPr lang="en-US"/>
        </a:p>
      </dgm:t>
    </dgm:pt>
    <dgm:pt modelId="{0E43380B-3D11-4CC1-AE04-AFA4457C93C7}" type="sibTrans" cxnId="{26A86F16-96DE-40F5-931F-00881A65CCA4}">
      <dgm:prSet/>
      <dgm:spPr/>
      <dgm:t>
        <a:bodyPr/>
        <a:lstStyle/>
        <a:p>
          <a:endParaRPr lang="en-US"/>
        </a:p>
      </dgm:t>
    </dgm:pt>
    <dgm:pt modelId="{F744C79A-36CC-44B2-8D52-C021CE35F5EF}">
      <dgm:prSet/>
      <dgm:spPr/>
      <dgm:t>
        <a:bodyPr/>
        <a:lstStyle/>
        <a:p>
          <a:pPr>
            <a:lnSpc>
              <a:spcPct val="100000"/>
            </a:lnSpc>
          </a:pPr>
          <a:r>
            <a:rPr lang="en-US"/>
            <a:t>About Edward: Edward is a retired construction worker, he currently only has one working arm due to a bad fall, which broke his left arm, he is currently recovering from this injury. He loves to read interesting news articles from around the world on his computer. </a:t>
          </a:r>
        </a:p>
      </dgm:t>
    </dgm:pt>
    <dgm:pt modelId="{7A66B171-887D-453E-8AB1-0E31FAC8F1D4}" type="parTrans" cxnId="{6403182A-3583-4864-96C2-DEA0ADF9E83F}">
      <dgm:prSet/>
      <dgm:spPr/>
      <dgm:t>
        <a:bodyPr/>
        <a:lstStyle/>
        <a:p>
          <a:endParaRPr lang="en-US"/>
        </a:p>
      </dgm:t>
    </dgm:pt>
    <dgm:pt modelId="{8F2BFA46-451A-4EC6-A5E2-2985DD20125B}" type="sibTrans" cxnId="{6403182A-3583-4864-96C2-DEA0ADF9E83F}">
      <dgm:prSet/>
      <dgm:spPr/>
      <dgm:t>
        <a:bodyPr/>
        <a:lstStyle/>
        <a:p>
          <a:endParaRPr lang="en-US"/>
        </a:p>
      </dgm:t>
    </dgm:pt>
    <dgm:pt modelId="{CEA9B15C-7AF6-46A5-BEB1-B6248611CDA0}">
      <dgm:prSet/>
      <dgm:spPr/>
      <dgm:t>
        <a:bodyPr/>
        <a:lstStyle/>
        <a:p>
          <a:pPr>
            <a:lnSpc>
              <a:spcPct val="100000"/>
            </a:lnSpc>
          </a:pPr>
          <a:r>
            <a:rPr lang="en-US"/>
            <a:t>Goal: Edward wants to use his favorite News sites; he enjoys reading these too find out what is happening in the world but needs to find work arounds due to his injury. </a:t>
          </a:r>
        </a:p>
      </dgm:t>
    </dgm:pt>
    <dgm:pt modelId="{CEFCCB7A-4AAA-43F9-B14D-4A8501B7143E}" type="parTrans" cxnId="{637316CB-4B4F-4797-AB62-C715D20B6728}">
      <dgm:prSet/>
      <dgm:spPr/>
      <dgm:t>
        <a:bodyPr/>
        <a:lstStyle/>
        <a:p>
          <a:endParaRPr lang="en-US"/>
        </a:p>
      </dgm:t>
    </dgm:pt>
    <dgm:pt modelId="{64502880-CA70-422C-8999-D5F91768815D}" type="sibTrans" cxnId="{637316CB-4B4F-4797-AB62-C715D20B6728}">
      <dgm:prSet/>
      <dgm:spPr/>
      <dgm:t>
        <a:bodyPr/>
        <a:lstStyle/>
        <a:p>
          <a:endParaRPr lang="en-US"/>
        </a:p>
      </dgm:t>
    </dgm:pt>
    <dgm:pt modelId="{0CCEE881-39D0-4898-A6D4-3A22D4A9A4C1}" type="pres">
      <dgm:prSet presAssocID="{EE749411-5827-4478-861A-5AB0585CAD7D}" presName="root" presStyleCnt="0">
        <dgm:presLayoutVars>
          <dgm:dir/>
          <dgm:resizeHandles val="exact"/>
        </dgm:presLayoutVars>
      </dgm:prSet>
      <dgm:spPr/>
    </dgm:pt>
    <dgm:pt modelId="{71953D4D-7963-42AB-9C13-CD51220CDFA6}" type="pres">
      <dgm:prSet presAssocID="{3F65C7D6-57AC-4E75-AC52-84C003AB848A}" presName="compNode" presStyleCnt="0"/>
      <dgm:spPr/>
    </dgm:pt>
    <dgm:pt modelId="{5C995298-9A47-4758-923D-0B77E57B0BB4}" type="pres">
      <dgm:prSet presAssocID="{3F65C7D6-57AC-4E75-AC52-84C003AB848A}" presName="bgRect" presStyleLbl="bgShp" presStyleIdx="0" presStyleCnt="3"/>
      <dgm:spPr/>
    </dgm:pt>
    <dgm:pt modelId="{8460918A-1C22-4CD4-82CF-983F8E371F46}" type="pres">
      <dgm:prSet presAssocID="{3F65C7D6-57AC-4E75-AC52-84C003AB848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wspaper"/>
        </a:ext>
      </dgm:extLst>
    </dgm:pt>
    <dgm:pt modelId="{31ED3B0C-773E-436A-B0CB-938C386E9EB6}" type="pres">
      <dgm:prSet presAssocID="{3F65C7D6-57AC-4E75-AC52-84C003AB848A}" presName="spaceRect" presStyleCnt="0"/>
      <dgm:spPr/>
    </dgm:pt>
    <dgm:pt modelId="{7ECF6BD4-C8A7-4C0D-AF0F-AEA8D3EA0026}" type="pres">
      <dgm:prSet presAssocID="{3F65C7D6-57AC-4E75-AC52-84C003AB848A}" presName="parTx" presStyleLbl="revTx" presStyleIdx="0" presStyleCnt="3">
        <dgm:presLayoutVars>
          <dgm:chMax val="0"/>
          <dgm:chPref val="0"/>
        </dgm:presLayoutVars>
      </dgm:prSet>
      <dgm:spPr/>
    </dgm:pt>
    <dgm:pt modelId="{7D66E001-C18F-416F-8B35-80A9AA54C1A0}" type="pres">
      <dgm:prSet presAssocID="{0E43380B-3D11-4CC1-AE04-AFA4457C93C7}" presName="sibTrans" presStyleCnt="0"/>
      <dgm:spPr/>
    </dgm:pt>
    <dgm:pt modelId="{823BA07B-FE39-4390-BC41-329F4CF910A8}" type="pres">
      <dgm:prSet presAssocID="{F744C79A-36CC-44B2-8D52-C021CE35F5EF}" presName="compNode" presStyleCnt="0"/>
      <dgm:spPr/>
    </dgm:pt>
    <dgm:pt modelId="{B292A1C4-EEA8-408D-B3A7-441A0497F322}" type="pres">
      <dgm:prSet presAssocID="{F744C79A-36CC-44B2-8D52-C021CE35F5EF}" presName="bgRect" presStyleLbl="bgShp" presStyleIdx="1" presStyleCnt="3"/>
      <dgm:spPr/>
    </dgm:pt>
    <dgm:pt modelId="{0A1C0AA8-7E15-4E81-B19D-60A9BDBD933D}" type="pres">
      <dgm:prSet presAssocID="{F744C79A-36CC-44B2-8D52-C021CE35F5E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refighter"/>
        </a:ext>
      </dgm:extLst>
    </dgm:pt>
    <dgm:pt modelId="{612260E4-D876-44CD-B1E9-0C1F70394112}" type="pres">
      <dgm:prSet presAssocID="{F744C79A-36CC-44B2-8D52-C021CE35F5EF}" presName="spaceRect" presStyleCnt="0"/>
      <dgm:spPr/>
    </dgm:pt>
    <dgm:pt modelId="{D6AD638C-86A5-4E5F-8992-CA7FCB9D2706}" type="pres">
      <dgm:prSet presAssocID="{F744C79A-36CC-44B2-8D52-C021CE35F5EF}" presName="parTx" presStyleLbl="revTx" presStyleIdx="1" presStyleCnt="3">
        <dgm:presLayoutVars>
          <dgm:chMax val="0"/>
          <dgm:chPref val="0"/>
        </dgm:presLayoutVars>
      </dgm:prSet>
      <dgm:spPr/>
    </dgm:pt>
    <dgm:pt modelId="{08B76CFE-36CB-4E04-831A-C5ADC42B5677}" type="pres">
      <dgm:prSet presAssocID="{8F2BFA46-451A-4EC6-A5E2-2985DD20125B}" presName="sibTrans" presStyleCnt="0"/>
      <dgm:spPr/>
    </dgm:pt>
    <dgm:pt modelId="{29818806-2221-415C-927D-C583CAA015D5}" type="pres">
      <dgm:prSet presAssocID="{CEA9B15C-7AF6-46A5-BEB1-B6248611CDA0}" presName="compNode" presStyleCnt="0"/>
      <dgm:spPr/>
    </dgm:pt>
    <dgm:pt modelId="{4249F16D-54F6-4E83-9AF0-E5F477DEE669}" type="pres">
      <dgm:prSet presAssocID="{CEA9B15C-7AF6-46A5-BEB1-B6248611CDA0}" presName="bgRect" presStyleLbl="bgShp" presStyleIdx="2" presStyleCnt="3"/>
      <dgm:spPr/>
    </dgm:pt>
    <dgm:pt modelId="{FB73310E-A00E-4C65-BFF8-A7B7D1D181E4}" type="pres">
      <dgm:prSet presAssocID="{CEA9B15C-7AF6-46A5-BEB1-B6248611CDA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ooks"/>
        </a:ext>
      </dgm:extLst>
    </dgm:pt>
    <dgm:pt modelId="{F152504F-AD0C-4115-A8B7-CB1C78B6DF1D}" type="pres">
      <dgm:prSet presAssocID="{CEA9B15C-7AF6-46A5-BEB1-B6248611CDA0}" presName="spaceRect" presStyleCnt="0"/>
      <dgm:spPr/>
    </dgm:pt>
    <dgm:pt modelId="{9DC0AF9F-4095-40B7-9F02-77BFD4E4034C}" type="pres">
      <dgm:prSet presAssocID="{CEA9B15C-7AF6-46A5-BEB1-B6248611CDA0}" presName="parTx" presStyleLbl="revTx" presStyleIdx="2" presStyleCnt="3">
        <dgm:presLayoutVars>
          <dgm:chMax val="0"/>
          <dgm:chPref val="0"/>
        </dgm:presLayoutVars>
      </dgm:prSet>
      <dgm:spPr/>
    </dgm:pt>
  </dgm:ptLst>
  <dgm:cxnLst>
    <dgm:cxn modelId="{53086602-AC8E-4F9D-BACF-4E6F62BD822A}" type="presOf" srcId="{EE749411-5827-4478-861A-5AB0585CAD7D}" destId="{0CCEE881-39D0-4898-A6D4-3A22D4A9A4C1}" srcOrd="0" destOrd="0" presId="urn:microsoft.com/office/officeart/2018/2/layout/IconVerticalSolidList"/>
    <dgm:cxn modelId="{26A86F16-96DE-40F5-931F-00881A65CCA4}" srcId="{EE749411-5827-4478-861A-5AB0585CAD7D}" destId="{3F65C7D6-57AC-4E75-AC52-84C003AB848A}" srcOrd="0" destOrd="0" parTransId="{66B870A4-5A8F-42F4-AC4E-F7D527167DFA}" sibTransId="{0E43380B-3D11-4CC1-AE04-AFA4457C93C7}"/>
    <dgm:cxn modelId="{6403182A-3583-4864-96C2-DEA0ADF9E83F}" srcId="{EE749411-5827-4478-861A-5AB0585CAD7D}" destId="{F744C79A-36CC-44B2-8D52-C021CE35F5EF}" srcOrd="1" destOrd="0" parTransId="{7A66B171-887D-453E-8AB1-0E31FAC8F1D4}" sibTransId="{8F2BFA46-451A-4EC6-A5E2-2985DD20125B}"/>
    <dgm:cxn modelId="{7097F941-28B8-4C17-9987-F1F90EDA5458}" type="presOf" srcId="{F744C79A-36CC-44B2-8D52-C021CE35F5EF}" destId="{D6AD638C-86A5-4E5F-8992-CA7FCB9D2706}" srcOrd="0" destOrd="0" presId="urn:microsoft.com/office/officeart/2018/2/layout/IconVerticalSolidList"/>
    <dgm:cxn modelId="{6A0F619B-95AF-4086-A9A1-D29940960B1B}" type="presOf" srcId="{CEA9B15C-7AF6-46A5-BEB1-B6248611CDA0}" destId="{9DC0AF9F-4095-40B7-9F02-77BFD4E4034C}" srcOrd="0" destOrd="0" presId="urn:microsoft.com/office/officeart/2018/2/layout/IconVerticalSolidList"/>
    <dgm:cxn modelId="{637316CB-4B4F-4797-AB62-C715D20B6728}" srcId="{EE749411-5827-4478-861A-5AB0585CAD7D}" destId="{CEA9B15C-7AF6-46A5-BEB1-B6248611CDA0}" srcOrd="2" destOrd="0" parTransId="{CEFCCB7A-4AAA-43F9-B14D-4A8501B7143E}" sibTransId="{64502880-CA70-422C-8999-D5F91768815D}"/>
    <dgm:cxn modelId="{D9FFC0E0-E067-4D59-9BA7-21C361FD68A8}" type="presOf" srcId="{3F65C7D6-57AC-4E75-AC52-84C003AB848A}" destId="{7ECF6BD4-C8A7-4C0D-AF0F-AEA8D3EA0026}" srcOrd="0" destOrd="0" presId="urn:microsoft.com/office/officeart/2018/2/layout/IconVerticalSolidList"/>
    <dgm:cxn modelId="{0BF1B7ED-B391-4188-BDCC-26B0E6D38D8A}" type="presParOf" srcId="{0CCEE881-39D0-4898-A6D4-3A22D4A9A4C1}" destId="{71953D4D-7963-42AB-9C13-CD51220CDFA6}" srcOrd="0" destOrd="0" presId="urn:microsoft.com/office/officeart/2018/2/layout/IconVerticalSolidList"/>
    <dgm:cxn modelId="{9216B9D6-F57E-4F1E-ADEE-46FE1F439D08}" type="presParOf" srcId="{71953D4D-7963-42AB-9C13-CD51220CDFA6}" destId="{5C995298-9A47-4758-923D-0B77E57B0BB4}" srcOrd="0" destOrd="0" presId="urn:microsoft.com/office/officeart/2018/2/layout/IconVerticalSolidList"/>
    <dgm:cxn modelId="{B9159912-13CA-454E-9182-75ADBB2FE7A6}" type="presParOf" srcId="{71953D4D-7963-42AB-9C13-CD51220CDFA6}" destId="{8460918A-1C22-4CD4-82CF-983F8E371F46}" srcOrd="1" destOrd="0" presId="urn:microsoft.com/office/officeart/2018/2/layout/IconVerticalSolidList"/>
    <dgm:cxn modelId="{E24EEED7-A414-4BDB-A1D4-FDFF691B503C}" type="presParOf" srcId="{71953D4D-7963-42AB-9C13-CD51220CDFA6}" destId="{31ED3B0C-773E-436A-B0CB-938C386E9EB6}" srcOrd="2" destOrd="0" presId="urn:microsoft.com/office/officeart/2018/2/layout/IconVerticalSolidList"/>
    <dgm:cxn modelId="{D33221CD-EE2D-48A9-B40E-0ECA21C8E3F3}" type="presParOf" srcId="{71953D4D-7963-42AB-9C13-CD51220CDFA6}" destId="{7ECF6BD4-C8A7-4C0D-AF0F-AEA8D3EA0026}" srcOrd="3" destOrd="0" presId="urn:microsoft.com/office/officeart/2018/2/layout/IconVerticalSolidList"/>
    <dgm:cxn modelId="{9F5D11AF-0C01-48F1-A187-C479C2D58D34}" type="presParOf" srcId="{0CCEE881-39D0-4898-A6D4-3A22D4A9A4C1}" destId="{7D66E001-C18F-416F-8B35-80A9AA54C1A0}" srcOrd="1" destOrd="0" presId="urn:microsoft.com/office/officeart/2018/2/layout/IconVerticalSolidList"/>
    <dgm:cxn modelId="{214E9218-29E1-4DD8-AEF9-DE6A976D84E5}" type="presParOf" srcId="{0CCEE881-39D0-4898-A6D4-3A22D4A9A4C1}" destId="{823BA07B-FE39-4390-BC41-329F4CF910A8}" srcOrd="2" destOrd="0" presId="urn:microsoft.com/office/officeart/2018/2/layout/IconVerticalSolidList"/>
    <dgm:cxn modelId="{D5F805D7-F3D9-42CD-B5A6-0FC9CB94AACE}" type="presParOf" srcId="{823BA07B-FE39-4390-BC41-329F4CF910A8}" destId="{B292A1C4-EEA8-408D-B3A7-441A0497F322}" srcOrd="0" destOrd="0" presId="urn:microsoft.com/office/officeart/2018/2/layout/IconVerticalSolidList"/>
    <dgm:cxn modelId="{E6CB2F50-FA32-4AA4-8CE2-4936E5D95D36}" type="presParOf" srcId="{823BA07B-FE39-4390-BC41-329F4CF910A8}" destId="{0A1C0AA8-7E15-4E81-B19D-60A9BDBD933D}" srcOrd="1" destOrd="0" presId="urn:microsoft.com/office/officeart/2018/2/layout/IconVerticalSolidList"/>
    <dgm:cxn modelId="{28129644-A1E7-4D39-A3A6-997DAD44D462}" type="presParOf" srcId="{823BA07B-FE39-4390-BC41-329F4CF910A8}" destId="{612260E4-D876-44CD-B1E9-0C1F70394112}" srcOrd="2" destOrd="0" presId="urn:microsoft.com/office/officeart/2018/2/layout/IconVerticalSolidList"/>
    <dgm:cxn modelId="{ECBD500D-8FC3-41DD-AE11-91CCA3FF82C0}" type="presParOf" srcId="{823BA07B-FE39-4390-BC41-329F4CF910A8}" destId="{D6AD638C-86A5-4E5F-8992-CA7FCB9D2706}" srcOrd="3" destOrd="0" presId="urn:microsoft.com/office/officeart/2018/2/layout/IconVerticalSolidList"/>
    <dgm:cxn modelId="{B778F601-E6F8-4A2D-AB1F-E147F6A70B26}" type="presParOf" srcId="{0CCEE881-39D0-4898-A6D4-3A22D4A9A4C1}" destId="{08B76CFE-36CB-4E04-831A-C5ADC42B5677}" srcOrd="3" destOrd="0" presId="urn:microsoft.com/office/officeart/2018/2/layout/IconVerticalSolidList"/>
    <dgm:cxn modelId="{A51B810D-F7FB-4693-9AFE-8FEA9D55E3D8}" type="presParOf" srcId="{0CCEE881-39D0-4898-A6D4-3A22D4A9A4C1}" destId="{29818806-2221-415C-927D-C583CAA015D5}" srcOrd="4" destOrd="0" presId="urn:microsoft.com/office/officeart/2018/2/layout/IconVerticalSolidList"/>
    <dgm:cxn modelId="{7B5E0403-614F-430F-96B5-AF9356BF7938}" type="presParOf" srcId="{29818806-2221-415C-927D-C583CAA015D5}" destId="{4249F16D-54F6-4E83-9AF0-E5F477DEE669}" srcOrd="0" destOrd="0" presId="urn:microsoft.com/office/officeart/2018/2/layout/IconVerticalSolidList"/>
    <dgm:cxn modelId="{F969AC63-501B-42D1-9439-42055C8C8475}" type="presParOf" srcId="{29818806-2221-415C-927D-C583CAA015D5}" destId="{FB73310E-A00E-4C65-BFF8-A7B7D1D181E4}" srcOrd="1" destOrd="0" presId="urn:microsoft.com/office/officeart/2018/2/layout/IconVerticalSolidList"/>
    <dgm:cxn modelId="{63CE3665-BF10-415B-8B3B-F2905CCAB770}" type="presParOf" srcId="{29818806-2221-415C-927D-C583CAA015D5}" destId="{F152504F-AD0C-4115-A8B7-CB1C78B6DF1D}" srcOrd="2" destOrd="0" presId="urn:microsoft.com/office/officeart/2018/2/layout/IconVerticalSolidList"/>
    <dgm:cxn modelId="{FC7DA0D4-C794-49CD-BF7D-8CA21C4DF197}" type="presParOf" srcId="{29818806-2221-415C-927D-C583CAA015D5}" destId="{9DC0AF9F-4095-40B7-9F02-77BFD4E4034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FE538F-1074-4F04-989F-54FE99AEFAF9}" type="doc">
      <dgm:prSet loTypeId="urn:microsoft.com/office/officeart/2005/8/layout/hierarchy1" loCatId="hierarchy" qsTypeId="urn:microsoft.com/office/officeart/2005/8/quickstyle/simple5" qsCatId="simple" csTypeId="urn:microsoft.com/office/officeart/2005/8/colors/accent3_2" csCatId="accent3"/>
      <dgm:spPr/>
      <dgm:t>
        <a:bodyPr/>
        <a:lstStyle/>
        <a:p>
          <a:endParaRPr lang="en-US"/>
        </a:p>
      </dgm:t>
    </dgm:pt>
    <dgm:pt modelId="{ADB290E0-C447-4768-91A2-A181958EC06B}">
      <dgm:prSet/>
      <dgm:spPr/>
      <dgm:t>
        <a:bodyPr/>
        <a:lstStyle/>
        <a:p>
          <a:r>
            <a:rPr lang="en-US" dirty="0"/>
            <a:t>About Pat: After taking a year out to save some money, Pat is now enrolled in a journalism course in Limerick, he hopes one day to be writing articles for major news outlets, so he visits news sites often to see how to write a news article. Goal: Take inspiration from these News Sites and apply the knowledge he gained into his course, so Pat must spend a lot of time reading and studying these sites. </a:t>
          </a:r>
        </a:p>
      </dgm:t>
    </dgm:pt>
    <dgm:pt modelId="{B50931C1-C8B0-4D55-9C9A-F7208EBBBD6E}" type="parTrans" cxnId="{920B1C27-90E1-41E1-98ED-DF46255BA57F}">
      <dgm:prSet/>
      <dgm:spPr/>
      <dgm:t>
        <a:bodyPr/>
        <a:lstStyle/>
        <a:p>
          <a:endParaRPr lang="en-US"/>
        </a:p>
      </dgm:t>
    </dgm:pt>
    <dgm:pt modelId="{EA610827-5B1C-46A3-853F-CDE1A5504D87}" type="sibTrans" cxnId="{920B1C27-90E1-41E1-98ED-DF46255BA57F}">
      <dgm:prSet/>
      <dgm:spPr/>
      <dgm:t>
        <a:bodyPr/>
        <a:lstStyle/>
        <a:p>
          <a:endParaRPr lang="en-US"/>
        </a:p>
      </dgm:t>
    </dgm:pt>
    <dgm:pt modelId="{ADD13932-1F62-4DD7-81A6-A61C8C604F3F}">
      <dgm:prSet/>
      <dgm:spPr/>
      <dgm:t>
        <a:bodyPr/>
        <a:lstStyle/>
        <a:p>
          <a:r>
            <a:rPr lang="en-US" dirty="0">
              <a:latin typeface="Aptos Display" panose="020F0302020204030204"/>
            </a:rPr>
            <a:t>About</a:t>
          </a:r>
          <a:r>
            <a:rPr lang="en-US" dirty="0"/>
            <a:t> Alisha: Alisha is currently a full-time bartender in a pub in her local town, she often checks the internet for news stories on her break, and in case there is anything she needs to know about, regarding the hospitality sector Goal: Alisha is dyslexic, and struggles to read, she is currently trying to get better at reading, she finds the news articles a great way to help improve her reading, she sees it as killing two birds with one stone, as she learns information and also gets practice in her reading. </a:t>
          </a:r>
        </a:p>
      </dgm:t>
    </dgm:pt>
    <dgm:pt modelId="{9955CE91-2BB1-440A-B382-E63894F307E3}" type="parTrans" cxnId="{F01DD146-6496-4D49-8A36-34DC086B562D}">
      <dgm:prSet/>
      <dgm:spPr/>
      <dgm:t>
        <a:bodyPr/>
        <a:lstStyle/>
        <a:p>
          <a:endParaRPr lang="en-US"/>
        </a:p>
      </dgm:t>
    </dgm:pt>
    <dgm:pt modelId="{E8903843-D424-4108-AD82-6811B854D4D0}" type="sibTrans" cxnId="{F01DD146-6496-4D49-8A36-34DC086B562D}">
      <dgm:prSet/>
      <dgm:spPr/>
      <dgm:t>
        <a:bodyPr/>
        <a:lstStyle/>
        <a:p>
          <a:endParaRPr lang="en-US"/>
        </a:p>
      </dgm:t>
    </dgm:pt>
    <dgm:pt modelId="{2CFFC808-1E1E-44D9-8B92-804AB6DE315A}" type="pres">
      <dgm:prSet presAssocID="{9EFE538F-1074-4F04-989F-54FE99AEFAF9}" presName="hierChild1" presStyleCnt="0">
        <dgm:presLayoutVars>
          <dgm:chPref val="1"/>
          <dgm:dir/>
          <dgm:animOne val="branch"/>
          <dgm:animLvl val="lvl"/>
          <dgm:resizeHandles/>
        </dgm:presLayoutVars>
      </dgm:prSet>
      <dgm:spPr/>
    </dgm:pt>
    <dgm:pt modelId="{EACC67C6-3590-4EFF-A2D3-C66A5A7AE87B}" type="pres">
      <dgm:prSet presAssocID="{ADB290E0-C447-4768-91A2-A181958EC06B}" presName="hierRoot1" presStyleCnt="0"/>
      <dgm:spPr/>
    </dgm:pt>
    <dgm:pt modelId="{398A2F79-8C49-44D6-89B0-038000C60D26}" type="pres">
      <dgm:prSet presAssocID="{ADB290E0-C447-4768-91A2-A181958EC06B}" presName="composite" presStyleCnt="0"/>
      <dgm:spPr/>
    </dgm:pt>
    <dgm:pt modelId="{D721114C-C1E4-4687-AEE1-A2E29D932983}" type="pres">
      <dgm:prSet presAssocID="{ADB290E0-C447-4768-91A2-A181958EC06B}" presName="background" presStyleLbl="node0" presStyleIdx="0" presStyleCnt="2"/>
      <dgm:spPr/>
    </dgm:pt>
    <dgm:pt modelId="{28DE0806-0EAF-4B03-9939-8A978648FAC5}" type="pres">
      <dgm:prSet presAssocID="{ADB290E0-C447-4768-91A2-A181958EC06B}" presName="text" presStyleLbl="fgAcc0" presStyleIdx="0" presStyleCnt="2">
        <dgm:presLayoutVars>
          <dgm:chPref val="3"/>
        </dgm:presLayoutVars>
      </dgm:prSet>
      <dgm:spPr/>
    </dgm:pt>
    <dgm:pt modelId="{8A765F68-7DF8-4472-B50F-1A32AFE3D100}" type="pres">
      <dgm:prSet presAssocID="{ADB290E0-C447-4768-91A2-A181958EC06B}" presName="hierChild2" presStyleCnt="0"/>
      <dgm:spPr/>
    </dgm:pt>
    <dgm:pt modelId="{29833E60-3A94-468C-B49E-4F3B7A23A5B3}" type="pres">
      <dgm:prSet presAssocID="{ADD13932-1F62-4DD7-81A6-A61C8C604F3F}" presName="hierRoot1" presStyleCnt="0"/>
      <dgm:spPr/>
    </dgm:pt>
    <dgm:pt modelId="{ABF90F96-B6D2-41D5-AB02-D7FBA28ABDE9}" type="pres">
      <dgm:prSet presAssocID="{ADD13932-1F62-4DD7-81A6-A61C8C604F3F}" presName="composite" presStyleCnt="0"/>
      <dgm:spPr/>
    </dgm:pt>
    <dgm:pt modelId="{ED8D340D-ABE7-447D-9BE6-5AB3CD5C823A}" type="pres">
      <dgm:prSet presAssocID="{ADD13932-1F62-4DD7-81A6-A61C8C604F3F}" presName="background" presStyleLbl="node0" presStyleIdx="1" presStyleCnt="2"/>
      <dgm:spPr/>
    </dgm:pt>
    <dgm:pt modelId="{A5DDE647-C43F-44DB-BBA4-4163B3BE1F51}" type="pres">
      <dgm:prSet presAssocID="{ADD13932-1F62-4DD7-81A6-A61C8C604F3F}" presName="text" presStyleLbl="fgAcc0" presStyleIdx="1" presStyleCnt="2">
        <dgm:presLayoutVars>
          <dgm:chPref val="3"/>
        </dgm:presLayoutVars>
      </dgm:prSet>
      <dgm:spPr/>
    </dgm:pt>
    <dgm:pt modelId="{63CED61F-242C-4E40-8EDC-0AF66E11CB77}" type="pres">
      <dgm:prSet presAssocID="{ADD13932-1F62-4DD7-81A6-A61C8C604F3F}" presName="hierChild2" presStyleCnt="0"/>
      <dgm:spPr/>
    </dgm:pt>
  </dgm:ptLst>
  <dgm:cxnLst>
    <dgm:cxn modelId="{920B1C27-90E1-41E1-98ED-DF46255BA57F}" srcId="{9EFE538F-1074-4F04-989F-54FE99AEFAF9}" destId="{ADB290E0-C447-4768-91A2-A181958EC06B}" srcOrd="0" destOrd="0" parTransId="{B50931C1-C8B0-4D55-9C9A-F7208EBBBD6E}" sibTransId="{EA610827-5B1C-46A3-853F-CDE1A5504D87}"/>
    <dgm:cxn modelId="{2CE0CA3E-098C-44BA-9EC6-32889CE4AE98}" type="presOf" srcId="{ADD13932-1F62-4DD7-81A6-A61C8C604F3F}" destId="{A5DDE647-C43F-44DB-BBA4-4163B3BE1F51}" srcOrd="0" destOrd="0" presId="urn:microsoft.com/office/officeart/2005/8/layout/hierarchy1"/>
    <dgm:cxn modelId="{F01DD146-6496-4D49-8A36-34DC086B562D}" srcId="{9EFE538F-1074-4F04-989F-54FE99AEFAF9}" destId="{ADD13932-1F62-4DD7-81A6-A61C8C604F3F}" srcOrd="1" destOrd="0" parTransId="{9955CE91-2BB1-440A-B382-E63894F307E3}" sibTransId="{E8903843-D424-4108-AD82-6811B854D4D0}"/>
    <dgm:cxn modelId="{2E41AFA6-64DF-4209-B5B8-39E95A204E91}" type="presOf" srcId="{ADB290E0-C447-4768-91A2-A181958EC06B}" destId="{28DE0806-0EAF-4B03-9939-8A978648FAC5}" srcOrd="0" destOrd="0" presId="urn:microsoft.com/office/officeart/2005/8/layout/hierarchy1"/>
    <dgm:cxn modelId="{3D8104C1-F8EB-42DE-96E0-3B663937F01E}" type="presOf" srcId="{9EFE538F-1074-4F04-989F-54FE99AEFAF9}" destId="{2CFFC808-1E1E-44D9-8B92-804AB6DE315A}" srcOrd="0" destOrd="0" presId="urn:microsoft.com/office/officeart/2005/8/layout/hierarchy1"/>
    <dgm:cxn modelId="{06DD0DED-CEFB-44E7-8655-A78DB5158260}" type="presParOf" srcId="{2CFFC808-1E1E-44D9-8B92-804AB6DE315A}" destId="{EACC67C6-3590-4EFF-A2D3-C66A5A7AE87B}" srcOrd="0" destOrd="0" presId="urn:microsoft.com/office/officeart/2005/8/layout/hierarchy1"/>
    <dgm:cxn modelId="{09B6975D-D6D5-419D-A679-2413245BC95F}" type="presParOf" srcId="{EACC67C6-3590-4EFF-A2D3-C66A5A7AE87B}" destId="{398A2F79-8C49-44D6-89B0-038000C60D26}" srcOrd="0" destOrd="0" presId="urn:microsoft.com/office/officeart/2005/8/layout/hierarchy1"/>
    <dgm:cxn modelId="{460E78ED-ADA3-4F10-BAA3-0E1FE61735F5}" type="presParOf" srcId="{398A2F79-8C49-44D6-89B0-038000C60D26}" destId="{D721114C-C1E4-4687-AEE1-A2E29D932983}" srcOrd="0" destOrd="0" presId="urn:microsoft.com/office/officeart/2005/8/layout/hierarchy1"/>
    <dgm:cxn modelId="{2B8303DD-0D78-413E-9D27-A51A11FF3FF3}" type="presParOf" srcId="{398A2F79-8C49-44D6-89B0-038000C60D26}" destId="{28DE0806-0EAF-4B03-9939-8A978648FAC5}" srcOrd="1" destOrd="0" presId="urn:microsoft.com/office/officeart/2005/8/layout/hierarchy1"/>
    <dgm:cxn modelId="{FA3E203A-6A36-4472-86AE-EAB9D88E2098}" type="presParOf" srcId="{EACC67C6-3590-4EFF-A2D3-C66A5A7AE87B}" destId="{8A765F68-7DF8-4472-B50F-1A32AFE3D100}" srcOrd="1" destOrd="0" presId="urn:microsoft.com/office/officeart/2005/8/layout/hierarchy1"/>
    <dgm:cxn modelId="{BF26FD74-B8FE-4B7D-BF3B-94A87831F213}" type="presParOf" srcId="{2CFFC808-1E1E-44D9-8B92-804AB6DE315A}" destId="{29833E60-3A94-468C-B49E-4F3B7A23A5B3}" srcOrd="1" destOrd="0" presId="urn:microsoft.com/office/officeart/2005/8/layout/hierarchy1"/>
    <dgm:cxn modelId="{16E50E2B-2864-45C9-B95D-4B1F9E42105D}" type="presParOf" srcId="{29833E60-3A94-468C-B49E-4F3B7A23A5B3}" destId="{ABF90F96-B6D2-41D5-AB02-D7FBA28ABDE9}" srcOrd="0" destOrd="0" presId="urn:microsoft.com/office/officeart/2005/8/layout/hierarchy1"/>
    <dgm:cxn modelId="{1B96699B-E24D-4368-B310-B66DA7694BCA}" type="presParOf" srcId="{ABF90F96-B6D2-41D5-AB02-D7FBA28ABDE9}" destId="{ED8D340D-ABE7-447D-9BE6-5AB3CD5C823A}" srcOrd="0" destOrd="0" presId="urn:microsoft.com/office/officeart/2005/8/layout/hierarchy1"/>
    <dgm:cxn modelId="{CCA84143-AA12-4B34-9D09-1FCFDD250805}" type="presParOf" srcId="{ABF90F96-B6D2-41D5-AB02-D7FBA28ABDE9}" destId="{A5DDE647-C43F-44DB-BBA4-4163B3BE1F51}" srcOrd="1" destOrd="0" presId="urn:microsoft.com/office/officeart/2005/8/layout/hierarchy1"/>
    <dgm:cxn modelId="{D9660715-7CB5-46B1-92E4-04D3D9F37C7E}" type="presParOf" srcId="{29833E60-3A94-468C-B49E-4F3B7A23A5B3}" destId="{63CED61F-242C-4E40-8EDC-0AF66E11CB77}"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995298-9A47-4758-923D-0B77E57B0BB4}">
      <dsp:nvSpPr>
        <dsp:cNvPr id="0" name=""/>
        <dsp:cNvSpPr/>
      </dsp:nvSpPr>
      <dsp:spPr>
        <a:xfrm>
          <a:off x="0" y="53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60918A-1C22-4CD4-82CF-983F8E371F46}">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CF6BD4-C8A7-4C0D-AF0F-AEA8D3EA0026}">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100000"/>
            </a:lnSpc>
            <a:spcBef>
              <a:spcPct val="0"/>
            </a:spcBef>
            <a:spcAft>
              <a:spcPct val="35000"/>
            </a:spcAft>
            <a:buNone/>
          </a:pPr>
          <a:r>
            <a:rPr lang="en-US" sz="1800" kern="1200"/>
            <a:t>Some of the major findings we had were, News Sites are very popular on Mobile devices, alt text for images is very important for users who need it. Legibility is the number 1 goal, can the site be used only with the Tab and Enter key.</a:t>
          </a:r>
        </a:p>
      </dsp:txBody>
      <dsp:txXfrm>
        <a:off x="1435590" y="531"/>
        <a:ext cx="9080009" cy="1242935"/>
      </dsp:txXfrm>
    </dsp:sp>
    <dsp:sp modelId="{B292A1C4-EEA8-408D-B3A7-441A0497F322}">
      <dsp:nvSpPr>
        <dsp:cNvPr id="0" name=""/>
        <dsp:cNvSpPr/>
      </dsp:nvSpPr>
      <dsp:spPr>
        <a:xfrm>
          <a:off x="0" y="1554201"/>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A1C0AA8-7E15-4E81-B19D-60A9BDBD933D}">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AD638C-86A5-4E5F-8992-CA7FCB9D2706}">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100000"/>
            </a:lnSpc>
            <a:spcBef>
              <a:spcPct val="0"/>
            </a:spcBef>
            <a:spcAft>
              <a:spcPct val="35000"/>
            </a:spcAft>
            <a:buNone/>
          </a:pPr>
          <a:r>
            <a:rPr lang="en-US" sz="1800" kern="1200"/>
            <a:t>About Edward: Edward is a retired construction worker, he currently only has one working arm due to a bad fall, which broke his left arm, he is currently recovering from this injury. He loves to read interesting news articles from around the world on his computer. </a:t>
          </a:r>
        </a:p>
      </dsp:txBody>
      <dsp:txXfrm>
        <a:off x="1435590" y="1554201"/>
        <a:ext cx="9080009" cy="1242935"/>
      </dsp:txXfrm>
    </dsp:sp>
    <dsp:sp modelId="{4249F16D-54F6-4E83-9AF0-E5F477DEE669}">
      <dsp:nvSpPr>
        <dsp:cNvPr id="0" name=""/>
        <dsp:cNvSpPr/>
      </dsp:nvSpPr>
      <dsp:spPr>
        <a:xfrm>
          <a:off x="0" y="3107870"/>
          <a:ext cx="1051560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73310E-A00E-4C65-BFF8-A7B7D1D181E4}">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C0AF9F-4095-40B7-9F02-77BFD4E4034C}">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800100">
            <a:lnSpc>
              <a:spcPct val="100000"/>
            </a:lnSpc>
            <a:spcBef>
              <a:spcPct val="0"/>
            </a:spcBef>
            <a:spcAft>
              <a:spcPct val="35000"/>
            </a:spcAft>
            <a:buNone/>
          </a:pPr>
          <a:r>
            <a:rPr lang="en-US" sz="1800" kern="1200"/>
            <a:t>Goal: Edward wants to use his favorite News sites; he enjoys reading these too find out what is happening in the world but needs to find work arounds due to his injury. </a:t>
          </a:r>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21114C-C1E4-4687-AEE1-A2E29D932983}">
      <dsp:nvSpPr>
        <dsp:cNvPr id="0" name=""/>
        <dsp:cNvSpPr/>
      </dsp:nvSpPr>
      <dsp:spPr>
        <a:xfrm>
          <a:off x="1283" y="420130"/>
          <a:ext cx="4505585" cy="286104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8DE0806-0EAF-4B03-9939-8A978648FAC5}">
      <dsp:nvSpPr>
        <dsp:cNvPr id="0" name=""/>
        <dsp:cNvSpPr/>
      </dsp:nvSpPr>
      <dsp:spPr>
        <a:xfrm>
          <a:off x="501904" y="895719"/>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About Pat: After taking a year out to save some money, Pat is now enrolled in a journalism course in Limerick, he hopes one day to be writing articles for major news outlets, so he visits news sites often to see how to write a news article. Goal: Take inspiration from these News Sites and apply the knowledge he gained into his course, so Pat must spend a lot of time reading and studying these sites. </a:t>
          </a:r>
        </a:p>
      </dsp:txBody>
      <dsp:txXfrm>
        <a:off x="585701" y="979516"/>
        <a:ext cx="4337991" cy="2693452"/>
      </dsp:txXfrm>
    </dsp:sp>
    <dsp:sp modelId="{ED8D340D-ABE7-447D-9BE6-5AB3CD5C823A}">
      <dsp:nvSpPr>
        <dsp:cNvPr id="0" name=""/>
        <dsp:cNvSpPr/>
      </dsp:nvSpPr>
      <dsp:spPr>
        <a:xfrm>
          <a:off x="5508110" y="420130"/>
          <a:ext cx="4505585" cy="286104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A5DDE647-C43F-44DB-BBA4-4163B3BE1F51}">
      <dsp:nvSpPr>
        <dsp:cNvPr id="0" name=""/>
        <dsp:cNvSpPr/>
      </dsp:nvSpPr>
      <dsp:spPr>
        <a:xfrm>
          <a:off x="6008730" y="895719"/>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latin typeface="Aptos Display" panose="020F0302020204030204"/>
            </a:rPr>
            <a:t>About</a:t>
          </a:r>
          <a:r>
            <a:rPr lang="en-US" sz="1600" kern="1200" dirty="0"/>
            <a:t> Alisha: Alisha is currently a full-time bartender in a pub in her local town, she often checks the internet for news stories on her break, and in case there is anything she needs to know about, regarding the hospitality sector Goal: Alisha is dyslexic, and struggles to read, she is currently trying to get better at reading, she finds the news articles a great way to help improve her reading, she sees it as killing two birds with one stone, as she learns information and also gets practice in her reading. </a:t>
          </a:r>
        </a:p>
      </dsp:txBody>
      <dsp:txXfrm>
        <a:off x="6092527" y="979516"/>
        <a:ext cx="4337991" cy="269345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honduras.eregulations.org/procedure/372/585/step/970" TargetMode="External"/><Relationship Id="rId3" Type="http://schemas.openxmlformats.org/officeDocument/2006/relationships/diagramLayout" Target="../diagrams/layout1.xml"/><Relationship Id="rId7" Type="http://schemas.openxmlformats.org/officeDocument/2006/relationships/image" Target="../media/image10.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1.jpeg"/><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21.jpe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Jumping humpback whale at sunset">
            <a:extLst>
              <a:ext uri="{FF2B5EF4-FFF2-40B4-BE49-F238E27FC236}">
                <a16:creationId xmlns:a16="http://schemas.microsoft.com/office/drawing/2014/main" id="{666A1EDD-3AD9-60A5-A913-657F1D357DAF}"/>
              </a:ext>
            </a:extLst>
          </p:cNvPr>
          <p:cNvPicPr>
            <a:picLocks noChangeAspect="1"/>
          </p:cNvPicPr>
          <p:nvPr/>
        </p:nvPicPr>
        <p:blipFill>
          <a:blip r:embed="rId2"/>
          <a:srcRect l="3872" t="9091" r="36662" b="-1"/>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bodyPr>
          <a:lstStyle/>
          <a:p>
            <a:pPr algn="l"/>
            <a:r>
              <a:rPr lang="en-US" sz="4800">
                <a:solidFill>
                  <a:schemeClr val="bg1"/>
                </a:solidFill>
              </a:rPr>
              <a:t>Web UI Design Presentation</a:t>
            </a:r>
          </a:p>
        </p:txBody>
      </p:sp>
      <p:sp>
        <p:nvSpPr>
          <p:cNvPr id="3" name="Subtitle 2"/>
          <p:cNvSpPr>
            <a:spLocks noGrp="1"/>
          </p:cNvSpPr>
          <p:nvPr>
            <p:ph type="subTitle" idx="1"/>
          </p:nvPr>
        </p:nvSpPr>
        <p:spPr>
          <a:xfrm>
            <a:off x="477980" y="4872922"/>
            <a:ext cx="4023359" cy="1208141"/>
          </a:xfrm>
        </p:spPr>
        <p:txBody>
          <a:bodyPr vert="horz" lIns="91440" tIns="45720" rIns="91440" bIns="45720" rtlCol="0">
            <a:normAutofit/>
          </a:bodyPr>
          <a:lstStyle/>
          <a:p>
            <a:pPr algn="l"/>
            <a:r>
              <a:rPr lang="en-US" sz="2000">
                <a:solidFill>
                  <a:schemeClr val="bg1"/>
                </a:solidFill>
              </a:rPr>
              <a:t>The World of Whales by Liam Treacy (C00298242) Jessica Curran (C00300855) Mikey Holmes (C00300796)</a:t>
            </a: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ale in the air&#10;&#10;AI-generated content may be incorrect.">
            <a:extLst>
              <a:ext uri="{FF2B5EF4-FFF2-40B4-BE49-F238E27FC236}">
                <a16:creationId xmlns:a16="http://schemas.microsoft.com/office/drawing/2014/main" id="{1BCE8E98-0643-FEDD-5F02-6A6E5F069B3E}"/>
              </a:ext>
            </a:extLst>
          </p:cNvPr>
          <p:cNvPicPr>
            <a:picLocks noChangeAspect="1"/>
          </p:cNvPicPr>
          <p:nvPr/>
        </p:nvPicPr>
        <p:blipFill>
          <a:blip r:embed="rId2">
            <a:alphaModFix amt="50000"/>
          </a:blip>
          <a:srcRect l="7834" r="5055" b="1"/>
          <a:stretch/>
        </p:blipFill>
        <p:spPr>
          <a:xfrm>
            <a:off x="20" y="1"/>
            <a:ext cx="12191980" cy="6857999"/>
          </a:xfrm>
          <a:prstGeom prst="rect">
            <a:avLst/>
          </a:prstGeom>
        </p:spPr>
      </p:pic>
      <p:sp>
        <p:nvSpPr>
          <p:cNvPr id="2" name="Title 1">
            <a:extLst>
              <a:ext uri="{FF2B5EF4-FFF2-40B4-BE49-F238E27FC236}">
                <a16:creationId xmlns:a16="http://schemas.microsoft.com/office/drawing/2014/main" id="{1336EA17-4E22-DBD8-4369-A20C528CE339}"/>
              </a:ext>
            </a:extLst>
          </p:cNvPr>
          <p:cNvSpPr>
            <a:spLocks noGrp="1"/>
          </p:cNvSpPr>
          <p:nvPr>
            <p:ph type="title"/>
          </p:nvPr>
        </p:nvSpPr>
        <p:spPr>
          <a:xfrm>
            <a:off x="1299882" y="-614550"/>
            <a:ext cx="9144000" cy="2900518"/>
          </a:xfrm>
        </p:spPr>
        <p:txBody>
          <a:bodyPr vert="horz" lIns="91440" tIns="45720" rIns="91440" bIns="45720" rtlCol="0" anchor="b">
            <a:normAutofit/>
          </a:bodyPr>
          <a:lstStyle/>
          <a:p>
            <a:pPr algn="ctr"/>
            <a:r>
              <a:rPr lang="en-US" sz="6000">
                <a:solidFill>
                  <a:srgbClr val="FFFFFF"/>
                </a:solidFill>
              </a:rPr>
              <a:t>Testing, Optimisation &amp; Deployment</a:t>
            </a:r>
          </a:p>
        </p:txBody>
      </p:sp>
      <p:sp>
        <p:nvSpPr>
          <p:cNvPr id="3" name="Content Placeholder 2">
            <a:extLst>
              <a:ext uri="{FF2B5EF4-FFF2-40B4-BE49-F238E27FC236}">
                <a16:creationId xmlns:a16="http://schemas.microsoft.com/office/drawing/2014/main" id="{08CB659D-8F48-E489-0BA2-545A665D8C7C}"/>
              </a:ext>
            </a:extLst>
          </p:cNvPr>
          <p:cNvSpPr>
            <a:spLocks noGrp="1"/>
          </p:cNvSpPr>
          <p:nvPr>
            <p:ph idx="1"/>
          </p:nvPr>
        </p:nvSpPr>
        <p:spPr>
          <a:xfrm>
            <a:off x="425824" y="2288022"/>
            <a:ext cx="10990384" cy="1625933"/>
          </a:xfrm>
        </p:spPr>
        <p:txBody>
          <a:bodyPr vert="horz" lIns="91440" tIns="45720" rIns="91440" bIns="45720" rtlCol="0" anchor="t">
            <a:normAutofit fontScale="92500" lnSpcReduction="10000"/>
          </a:bodyPr>
          <a:lstStyle/>
          <a:p>
            <a:pPr marL="0" indent="0" algn="ctr">
              <a:buNone/>
            </a:pPr>
            <a:r>
              <a:rPr lang="en-US" sz="2400" dirty="0">
                <a:solidFill>
                  <a:srgbClr val="FFFFFF"/>
                </a:solidFill>
              </a:rPr>
              <a:t>During the process we tested our site both on different sized devices, and we are finishing responsiveness by Thursday. We also had members of our families check the site out and give feedback, some was taken, some was not.</a:t>
            </a:r>
            <a:endParaRPr lang="en-US" dirty="0"/>
          </a:p>
          <a:p>
            <a:pPr marL="0" indent="0" algn="ctr">
              <a:buNone/>
            </a:pPr>
            <a:r>
              <a:rPr lang="en-US" sz="2400" dirty="0">
                <a:solidFill>
                  <a:srgbClr val="FFFFFF"/>
                </a:solidFill>
              </a:rPr>
              <a:t>The site runs well and does not appear to have any performance issues. It will be sent out live on April 11th, 2025.</a:t>
            </a:r>
            <a:endParaRPr lang="en-US" dirty="0"/>
          </a:p>
        </p:txBody>
      </p:sp>
      <p:sp>
        <p:nvSpPr>
          <p:cNvPr id="5" name="TextBox 4">
            <a:extLst>
              <a:ext uri="{FF2B5EF4-FFF2-40B4-BE49-F238E27FC236}">
                <a16:creationId xmlns:a16="http://schemas.microsoft.com/office/drawing/2014/main" id="{07B86583-3B94-828D-9007-DD6D2A2F770D}"/>
              </a:ext>
            </a:extLst>
          </p:cNvPr>
          <p:cNvSpPr txBox="1"/>
          <p:nvPr/>
        </p:nvSpPr>
        <p:spPr>
          <a:xfrm>
            <a:off x="420027" y="3920256"/>
            <a:ext cx="1002335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t>Some of the main Lessons we learned during the whole process was</a:t>
            </a:r>
          </a:p>
          <a:p>
            <a:r>
              <a:rPr lang="en-US" sz="2400" dirty="0"/>
              <a:t>01.  Website development is a lot slower than expected.</a:t>
            </a:r>
          </a:p>
          <a:p>
            <a:r>
              <a:rPr lang="en-US" sz="2400" dirty="0"/>
              <a:t>02.  +</a:t>
            </a:r>
            <a:r>
              <a:rPr lang="en-US" sz="2400" err="1"/>
              <a:t>Page.svelte</a:t>
            </a:r>
            <a:r>
              <a:rPr lang="en-US" sz="2400" dirty="0"/>
              <a:t> is very important</a:t>
            </a:r>
          </a:p>
          <a:p>
            <a:r>
              <a:rPr lang="en-US" sz="2400" dirty="0"/>
              <a:t>03.  Legibility &gt; Style</a:t>
            </a:r>
          </a:p>
        </p:txBody>
      </p:sp>
    </p:spTree>
    <p:extLst>
      <p:ext uri="{BB962C8B-B14F-4D97-AF65-F5344CB8AC3E}">
        <p14:creationId xmlns:p14="http://schemas.microsoft.com/office/powerpoint/2010/main" val="1545425776"/>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Arc 27">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7644DE4-4899-7A8C-28F7-191867364136}"/>
              </a:ext>
            </a:extLst>
          </p:cNvPr>
          <p:cNvSpPr>
            <a:spLocks noGrp="1"/>
          </p:cNvSpPr>
          <p:nvPr>
            <p:ph type="title"/>
          </p:nvPr>
        </p:nvSpPr>
        <p:spPr>
          <a:xfrm>
            <a:off x="5894962" y="479493"/>
            <a:ext cx="5458838" cy="1325563"/>
          </a:xfrm>
        </p:spPr>
        <p:txBody>
          <a:bodyPr>
            <a:normAutofit/>
          </a:bodyPr>
          <a:lstStyle/>
          <a:p>
            <a:r>
              <a:rPr lang="en-US" b="1"/>
              <a:t>The Future</a:t>
            </a:r>
          </a:p>
        </p:txBody>
      </p:sp>
      <p:sp>
        <p:nvSpPr>
          <p:cNvPr id="30" name="Freeform: Shape 29">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Content Placeholder 3" descr="orca whale with crown logo vector symbol icon design illustration 5540363  Vector Art at Vecteezy">
            <a:extLst>
              <a:ext uri="{FF2B5EF4-FFF2-40B4-BE49-F238E27FC236}">
                <a16:creationId xmlns:a16="http://schemas.microsoft.com/office/drawing/2014/main" id="{EC6B0B26-D05C-4291-1A00-58AFAAFCC501}"/>
              </a:ext>
            </a:extLst>
          </p:cNvPr>
          <p:cNvPicPr>
            <a:picLocks noChangeAspect="1"/>
          </p:cNvPicPr>
          <p:nvPr/>
        </p:nvPicPr>
        <p:blipFill>
          <a:blip r:embed="rId2"/>
          <a:srcRect r="-3" b="-3"/>
          <a:stretch/>
        </p:blipFill>
        <p:spPr>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8" name="Content Placeholder 7">
            <a:extLst>
              <a:ext uri="{FF2B5EF4-FFF2-40B4-BE49-F238E27FC236}">
                <a16:creationId xmlns:a16="http://schemas.microsoft.com/office/drawing/2014/main" id="{E2735709-5C9B-3BC0-FF6D-A1E28C2F3A59}"/>
              </a:ext>
            </a:extLst>
          </p:cNvPr>
          <p:cNvSpPr>
            <a:spLocks noGrp="1"/>
          </p:cNvSpPr>
          <p:nvPr>
            <p:ph idx="1"/>
          </p:nvPr>
        </p:nvSpPr>
        <p:spPr>
          <a:xfrm>
            <a:off x="5894962" y="1984443"/>
            <a:ext cx="5458838" cy="4867434"/>
          </a:xfrm>
        </p:spPr>
        <p:txBody>
          <a:bodyPr vert="horz" lIns="91440" tIns="45720" rIns="91440" bIns="45720" rtlCol="0" anchor="t">
            <a:normAutofit/>
          </a:bodyPr>
          <a:lstStyle/>
          <a:p>
            <a:r>
              <a:rPr lang="en-US" sz="2400" dirty="0"/>
              <a:t>For the future, we want this site to be a learning experience for us, on how to manage, develop and maintain a website.</a:t>
            </a:r>
          </a:p>
          <a:p>
            <a:r>
              <a:rPr lang="en-US" sz="2400" dirty="0"/>
              <a:t>Biggest takeaways are similar to the lessons we just discussed</a:t>
            </a:r>
          </a:p>
          <a:p>
            <a:r>
              <a:rPr lang="en-US" sz="2400" dirty="0"/>
              <a:t>Enhancements would come in part with more development practice, mainly more articles, more customization and more animation.</a:t>
            </a:r>
          </a:p>
          <a:p>
            <a:r>
              <a:rPr lang="en-US" sz="2400" dirty="0"/>
              <a:t>We would hope a 2nd year would look worse than a 3rd year attempt and the same for a 4th year attempt.</a:t>
            </a:r>
          </a:p>
        </p:txBody>
      </p:sp>
    </p:spTree>
    <p:extLst>
      <p:ext uri="{BB962C8B-B14F-4D97-AF65-F5344CB8AC3E}">
        <p14:creationId xmlns:p14="http://schemas.microsoft.com/office/powerpoint/2010/main" val="41735462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Students and their “Beautiful Questions” - Without Ritual, Autonomous  Negotiations">
            <a:extLst>
              <a:ext uri="{FF2B5EF4-FFF2-40B4-BE49-F238E27FC236}">
                <a16:creationId xmlns:a16="http://schemas.microsoft.com/office/drawing/2014/main" id="{E90FBF01-AF16-077E-7EDD-08C0BF8161F3}"/>
              </a:ext>
            </a:extLst>
          </p:cNvPr>
          <p:cNvPicPr>
            <a:picLocks noGrp="1" noChangeAspect="1"/>
          </p:cNvPicPr>
          <p:nvPr>
            <p:ph idx="1"/>
          </p:nvPr>
        </p:nvPicPr>
        <p:blipFill>
          <a:blip r:embed="rId2"/>
          <a:srcRect l="3546" r="5770" b="-1"/>
          <a:stretch/>
        </p:blipFill>
        <p:spPr>
          <a:xfrm>
            <a:off x="20" y="1282"/>
            <a:ext cx="12191980" cy="6856718"/>
          </a:xfrm>
          <a:prstGeom prst="rect">
            <a:avLst/>
          </a:prstGeom>
        </p:spPr>
      </p:pic>
    </p:spTree>
    <p:extLst>
      <p:ext uri="{BB962C8B-B14F-4D97-AF65-F5344CB8AC3E}">
        <p14:creationId xmlns:p14="http://schemas.microsoft.com/office/powerpoint/2010/main" val="943638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8E81931-EC11-4433-BB7B-ED42BAA24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35BC353-549C-47DC-9732-7E69613728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2192000" cy="6858003"/>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umpback whale and calf underwater">
            <a:extLst>
              <a:ext uri="{FF2B5EF4-FFF2-40B4-BE49-F238E27FC236}">
                <a16:creationId xmlns:a16="http://schemas.microsoft.com/office/drawing/2014/main" id="{1EBC53EF-356A-FDBB-FD87-753FBAAAE3D4}"/>
              </a:ext>
            </a:extLst>
          </p:cNvPr>
          <p:cNvPicPr>
            <a:picLocks noChangeAspect="1"/>
          </p:cNvPicPr>
          <p:nvPr/>
        </p:nvPicPr>
        <p:blipFill>
          <a:blip r:embed="rId2"/>
          <a:srcRect t="148" r="-2" b="15455"/>
          <a:stretch/>
        </p:blipFill>
        <p:spPr>
          <a:xfrm>
            <a:off x="20" y="-1"/>
            <a:ext cx="12191980" cy="6858002"/>
          </a:xfrm>
          <a:custGeom>
            <a:avLst/>
            <a:gdLst/>
            <a:ahLst/>
            <a:cxnLst/>
            <a:rect l="l" t="t" r="r" b="b"/>
            <a:pathLst>
              <a:path w="12192000" h="6858002">
                <a:moveTo>
                  <a:pt x="5307101" y="6857999"/>
                </a:moveTo>
                <a:lnTo>
                  <a:pt x="12192000" y="6857999"/>
                </a:lnTo>
                <a:lnTo>
                  <a:pt x="12192000" y="6858002"/>
                </a:lnTo>
                <a:lnTo>
                  <a:pt x="5307088" y="6858002"/>
                </a:lnTo>
                <a:close/>
                <a:moveTo>
                  <a:pt x="0" y="0"/>
                </a:moveTo>
                <a:lnTo>
                  <a:pt x="12192000" y="0"/>
                </a:lnTo>
                <a:lnTo>
                  <a:pt x="12192000" y="6277972"/>
                </a:lnTo>
                <a:lnTo>
                  <a:pt x="12152890" y="6290206"/>
                </a:lnTo>
                <a:cubicBezTo>
                  <a:pt x="12105395" y="6304478"/>
                  <a:pt x="12054092" y="6317152"/>
                  <a:pt x="12009354" y="6315664"/>
                </a:cubicBezTo>
                <a:cubicBezTo>
                  <a:pt x="11994503" y="6311032"/>
                  <a:pt x="11985943" y="6310638"/>
                  <a:pt x="11978968" y="6319390"/>
                </a:cubicBezTo>
                <a:cubicBezTo>
                  <a:pt x="11941764" y="6318961"/>
                  <a:pt x="11901790" y="6339612"/>
                  <a:pt x="11878895" y="6327233"/>
                </a:cubicBezTo>
                <a:cubicBezTo>
                  <a:pt x="11878918" y="6346592"/>
                  <a:pt x="11826486" y="6319151"/>
                  <a:pt x="11814979" y="6337141"/>
                </a:cubicBezTo>
                <a:cubicBezTo>
                  <a:pt x="11820607" y="6367517"/>
                  <a:pt x="11727668" y="6353622"/>
                  <a:pt x="11687508" y="6364470"/>
                </a:cubicBezTo>
                <a:cubicBezTo>
                  <a:pt x="11692944" y="6381370"/>
                  <a:pt x="11638976" y="6383664"/>
                  <a:pt x="11672002" y="6397904"/>
                </a:cubicBezTo>
                <a:cubicBezTo>
                  <a:pt x="11645814" y="6406115"/>
                  <a:pt x="11642999" y="6389784"/>
                  <a:pt x="11629894" y="6384496"/>
                </a:cubicBezTo>
                <a:cubicBezTo>
                  <a:pt x="11597582" y="6386755"/>
                  <a:pt x="11602281" y="6372208"/>
                  <a:pt x="11597728" y="6361596"/>
                </a:cubicBezTo>
                <a:cubicBezTo>
                  <a:pt x="11567716" y="6387703"/>
                  <a:pt x="11505156" y="6361750"/>
                  <a:pt x="11448211" y="6357842"/>
                </a:cubicBezTo>
                <a:cubicBezTo>
                  <a:pt x="11414499" y="6357897"/>
                  <a:pt x="11370196" y="6408532"/>
                  <a:pt x="11336630" y="6383021"/>
                </a:cubicBezTo>
                <a:cubicBezTo>
                  <a:pt x="11316728" y="6389671"/>
                  <a:pt x="11284212" y="6365546"/>
                  <a:pt x="11267820" y="6388199"/>
                </a:cubicBezTo>
                <a:cubicBezTo>
                  <a:pt x="11215412" y="6380118"/>
                  <a:pt x="11199532" y="6391497"/>
                  <a:pt x="11153755" y="6378749"/>
                </a:cubicBezTo>
                <a:cubicBezTo>
                  <a:pt x="11097684" y="6376473"/>
                  <a:pt x="11142086" y="6407848"/>
                  <a:pt x="11063998" y="6397440"/>
                </a:cubicBezTo>
                <a:cubicBezTo>
                  <a:pt x="11028900" y="6406581"/>
                  <a:pt x="10989384" y="6411343"/>
                  <a:pt x="10949261" y="6411271"/>
                </a:cubicBezTo>
                <a:cubicBezTo>
                  <a:pt x="10946808" y="6404413"/>
                  <a:pt x="10928478" y="6413021"/>
                  <a:pt x="10920620" y="6414504"/>
                </a:cubicBezTo>
                <a:cubicBezTo>
                  <a:pt x="10921840" y="6410173"/>
                  <a:pt x="10906289" y="6407257"/>
                  <a:pt x="10899483" y="6410536"/>
                </a:cubicBezTo>
                <a:cubicBezTo>
                  <a:pt x="10774259" y="6419728"/>
                  <a:pt x="10854212" y="6382839"/>
                  <a:pt x="10774590" y="6403309"/>
                </a:cubicBezTo>
                <a:cubicBezTo>
                  <a:pt x="10724638" y="6405843"/>
                  <a:pt x="10739599" y="6355991"/>
                  <a:pt x="10682861" y="6377814"/>
                </a:cubicBezTo>
                <a:cubicBezTo>
                  <a:pt x="10622947" y="6375380"/>
                  <a:pt x="10589912" y="6355504"/>
                  <a:pt x="10530714" y="6366548"/>
                </a:cubicBezTo>
                <a:cubicBezTo>
                  <a:pt x="10474643" y="6364190"/>
                  <a:pt x="10428348" y="6354710"/>
                  <a:pt x="10379097" y="6358630"/>
                </a:cubicBezTo>
                <a:cubicBezTo>
                  <a:pt x="10361622" y="6351880"/>
                  <a:pt x="10344151" y="6348805"/>
                  <a:pt x="10323727" y="6357333"/>
                </a:cubicBezTo>
                <a:cubicBezTo>
                  <a:pt x="10272196" y="6352518"/>
                  <a:pt x="10263446" y="6339056"/>
                  <a:pt x="10227126" y="6348100"/>
                </a:cubicBezTo>
                <a:cubicBezTo>
                  <a:pt x="10196351" y="6318664"/>
                  <a:pt x="10199174" y="6342674"/>
                  <a:pt x="10163542" y="6343141"/>
                </a:cubicBezTo>
                <a:cubicBezTo>
                  <a:pt x="10134376" y="6345476"/>
                  <a:pt x="10177885" y="6359944"/>
                  <a:pt x="10151161" y="6358763"/>
                </a:cubicBezTo>
                <a:cubicBezTo>
                  <a:pt x="10126522" y="6349492"/>
                  <a:pt x="10117113" y="6369683"/>
                  <a:pt x="10092125" y="6358861"/>
                </a:cubicBezTo>
                <a:cubicBezTo>
                  <a:pt x="10107302" y="6344459"/>
                  <a:pt x="10032910" y="6356018"/>
                  <a:pt x="10037958" y="6342614"/>
                </a:cubicBezTo>
                <a:cubicBezTo>
                  <a:pt x="10003046" y="6359008"/>
                  <a:pt x="10003017" y="6334504"/>
                  <a:pt x="9966866" y="6337014"/>
                </a:cubicBezTo>
                <a:cubicBezTo>
                  <a:pt x="9947485" y="6342600"/>
                  <a:pt x="9935606" y="6342702"/>
                  <a:pt x="9924418" y="6333490"/>
                </a:cubicBezTo>
                <a:cubicBezTo>
                  <a:pt x="9834150" y="6361084"/>
                  <a:pt x="9880223" y="6330704"/>
                  <a:pt x="9806001" y="6337361"/>
                </a:cubicBezTo>
                <a:cubicBezTo>
                  <a:pt x="9740686" y="6345638"/>
                  <a:pt x="9670300" y="6348205"/>
                  <a:pt x="9596449" y="6376180"/>
                </a:cubicBezTo>
                <a:cubicBezTo>
                  <a:pt x="9581101" y="6384665"/>
                  <a:pt x="9553986" y="6385744"/>
                  <a:pt x="9535890" y="6378590"/>
                </a:cubicBezTo>
                <a:cubicBezTo>
                  <a:pt x="9532775" y="6377359"/>
                  <a:pt x="9530052" y="6375925"/>
                  <a:pt x="9527805" y="6374334"/>
                </a:cubicBezTo>
                <a:cubicBezTo>
                  <a:pt x="9481894" y="6394749"/>
                  <a:pt x="9464762" y="6381055"/>
                  <a:pt x="9441373" y="6395633"/>
                </a:cubicBezTo>
                <a:cubicBezTo>
                  <a:pt x="9381290" y="6397202"/>
                  <a:pt x="9341618" y="6377583"/>
                  <a:pt x="9320149" y="6390280"/>
                </a:cubicBezTo>
                <a:cubicBezTo>
                  <a:pt x="9291150" y="6386896"/>
                  <a:pt x="9257768" y="6367103"/>
                  <a:pt x="9229488" y="6380382"/>
                </a:cubicBezTo>
                <a:cubicBezTo>
                  <a:pt x="9230007" y="6377216"/>
                  <a:pt x="9227921" y="6376045"/>
                  <a:pt x="9224285" y="6375920"/>
                </a:cubicBezTo>
                <a:lnTo>
                  <a:pt x="9217537" y="6376762"/>
                </a:lnTo>
                <a:lnTo>
                  <a:pt x="9214728" y="6381637"/>
                </a:lnTo>
                <a:cubicBezTo>
                  <a:pt x="9202170" y="6398803"/>
                  <a:pt x="9191484" y="6381138"/>
                  <a:pt x="9161049" y="6384539"/>
                </a:cubicBezTo>
                <a:cubicBezTo>
                  <a:pt x="9146336" y="6385184"/>
                  <a:pt x="9147761" y="6380673"/>
                  <a:pt x="9149697" y="6376552"/>
                </a:cubicBezTo>
                <a:lnTo>
                  <a:pt x="9150803" y="6372240"/>
                </a:lnTo>
                <a:lnTo>
                  <a:pt x="9141448" y="6372359"/>
                </a:lnTo>
                <a:lnTo>
                  <a:pt x="9137486" y="6372055"/>
                </a:lnTo>
                <a:lnTo>
                  <a:pt x="9126952" y="6375163"/>
                </a:lnTo>
                <a:cubicBezTo>
                  <a:pt x="9117353" y="6375502"/>
                  <a:pt x="9107828" y="6372135"/>
                  <a:pt x="9098334" y="6372861"/>
                </a:cubicBezTo>
                <a:cubicBezTo>
                  <a:pt x="9093587" y="6373224"/>
                  <a:pt x="9088847" y="6374610"/>
                  <a:pt x="9084110" y="6377995"/>
                </a:cubicBezTo>
                <a:cubicBezTo>
                  <a:pt x="9105864" y="6390113"/>
                  <a:pt x="9028073" y="6387966"/>
                  <a:pt x="9039515" y="6400351"/>
                </a:cubicBezTo>
                <a:cubicBezTo>
                  <a:pt x="8997651" y="6388705"/>
                  <a:pt x="9009590" y="6412472"/>
                  <a:pt x="8973305" y="6414442"/>
                </a:cubicBezTo>
                <a:cubicBezTo>
                  <a:pt x="8951781" y="6411385"/>
                  <a:pt x="8940212" y="6412734"/>
                  <a:pt x="8933861" y="6423031"/>
                </a:cubicBezTo>
                <a:cubicBezTo>
                  <a:pt x="8832841" y="6407267"/>
                  <a:pt x="8892362" y="6431116"/>
                  <a:pt x="8817130" y="6433703"/>
                </a:cubicBezTo>
                <a:cubicBezTo>
                  <a:pt x="8749745" y="6433633"/>
                  <a:pt x="8680232" y="6439719"/>
                  <a:pt x="8594947" y="6421586"/>
                </a:cubicBezTo>
                <a:cubicBezTo>
                  <a:pt x="8575919" y="6415227"/>
                  <a:pt x="8549096" y="6417484"/>
                  <a:pt x="8535041" y="6426626"/>
                </a:cubicBezTo>
                <a:cubicBezTo>
                  <a:pt x="8532621" y="6428200"/>
                  <a:pt x="8530681" y="6429922"/>
                  <a:pt x="8529279" y="6431739"/>
                </a:cubicBezTo>
                <a:cubicBezTo>
                  <a:pt x="8474783" y="6417534"/>
                  <a:pt x="8464858" y="6432901"/>
                  <a:pt x="8435056" y="6421613"/>
                </a:cubicBezTo>
                <a:cubicBezTo>
                  <a:pt x="8376022" y="6427411"/>
                  <a:pt x="8347129" y="6451271"/>
                  <a:pt x="8320108" y="6441573"/>
                </a:cubicBezTo>
                <a:cubicBezTo>
                  <a:pt x="8293638" y="6448387"/>
                  <a:pt x="8270932" y="6471649"/>
                  <a:pt x="8237020" y="6462216"/>
                </a:cubicBezTo>
                <a:cubicBezTo>
                  <a:pt x="8245222" y="6474245"/>
                  <a:pt x="8197387" y="6460392"/>
                  <a:pt x="8188860" y="6471379"/>
                </a:cubicBezTo>
                <a:cubicBezTo>
                  <a:pt x="8184024" y="6480393"/>
                  <a:pt x="8168383" y="6478291"/>
                  <a:pt x="8155558" y="6480722"/>
                </a:cubicBezTo>
                <a:cubicBezTo>
                  <a:pt x="8144819" y="6489457"/>
                  <a:pt x="8082218" y="6493172"/>
                  <a:pt x="8061412" y="6490111"/>
                </a:cubicBezTo>
                <a:cubicBezTo>
                  <a:pt x="8004043" y="6475925"/>
                  <a:pt x="7947523" y="6510024"/>
                  <a:pt x="7901437" y="6499659"/>
                </a:cubicBezTo>
                <a:cubicBezTo>
                  <a:pt x="7888774" y="6499544"/>
                  <a:pt x="7877960" y="6500846"/>
                  <a:pt x="7868353" y="6503024"/>
                </a:cubicBezTo>
                <a:lnTo>
                  <a:pt x="7843779" y="6511212"/>
                </a:lnTo>
                <a:lnTo>
                  <a:pt x="7841448" y="6517728"/>
                </a:lnTo>
                <a:lnTo>
                  <a:pt x="7823871" y="6520429"/>
                </a:lnTo>
                <a:lnTo>
                  <a:pt x="7820005" y="6522254"/>
                </a:lnTo>
                <a:cubicBezTo>
                  <a:pt x="7812641" y="6525763"/>
                  <a:pt x="7805193" y="6529063"/>
                  <a:pt x="7797020" y="6531612"/>
                </a:cubicBezTo>
                <a:cubicBezTo>
                  <a:pt x="7782159" y="6505259"/>
                  <a:pt x="7725050" y="6548941"/>
                  <a:pt x="7727879" y="6524102"/>
                </a:cubicBezTo>
                <a:cubicBezTo>
                  <a:pt x="7680386" y="6533519"/>
                  <a:pt x="7695538" y="6507405"/>
                  <a:pt x="7659324" y="6537474"/>
                </a:cubicBezTo>
                <a:cubicBezTo>
                  <a:pt x="7566636" y="6535069"/>
                  <a:pt x="7462452" y="6568928"/>
                  <a:pt x="7374068" y="6552862"/>
                </a:cubicBezTo>
                <a:cubicBezTo>
                  <a:pt x="7393454" y="6562410"/>
                  <a:pt x="7373124" y="6578225"/>
                  <a:pt x="7346163" y="6577609"/>
                </a:cubicBezTo>
                <a:cubicBezTo>
                  <a:pt x="7419349" y="6615756"/>
                  <a:pt x="7219942" y="6557562"/>
                  <a:pt x="7235023" y="6591880"/>
                </a:cubicBezTo>
                <a:cubicBezTo>
                  <a:pt x="7203144" y="6564271"/>
                  <a:pt x="7057485" y="6539224"/>
                  <a:pt x="7039074" y="6572474"/>
                </a:cubicBezTo>
                <a:cubicBezTo>
                  <a:pt x="6966094" y="6582775"/>
                  <a:pt x="6893201" y="6571018"/>
                  <a:pt x="6833428" y="6596853"/>
                </a:cubicBezTo>
                <a:cubicBezTo>
                  <a:pt x="6827113" y="6593647"/>
                  <a:pt x="6820080" y="6591377"/>
                  <a:pt x="6812583" y="6589775"/>
                </a:cubicBezTo>
                <a:lnTo>
                  <a:pt x="6790242" y="6586880"/>
                </a:lnTo>
                <a:lnTo>
                  <a:pt x="6787846" y="6588046"/>
                </a:lnTo>
                <a:cubicBezTo>
                  <a:pt x="6776461" y="6590858"/>
                  <a:pt x="6768832" y="6590687"/>
                  <a:pt x="6762881" y="6589201"/>
                </a:cubicBezTo>
                <a:lnTo>
                  <a:pt x="6756732" y="6586412"/>
                </a:lnTo>
                <a:lnTo>
                  <a:pt x="6739390" y="6586250"/>
                </a:lnTo>
                <a:lnTo>
                  <a:pt x="6704653" y="6583365"/>
                </a:lnTo>
                <a:lnTo>
                  <a:pt x="6698694" y="6585233"/>
                </a:lnTo>
                <a:lnTo>
                  <a:pt x="6647142" y="6584630"/>
                </a:lnTo>
                <a:lnTo>
                  <a:pt x="6646688" y="6585765"/>
                </a:lnTo>
                <a:cubicBezTo>
                  <a:pt x="6644494" y="6588296"/>
                  <a:pt x="6640660" y="6590137"/>
                  <a:pt x="6633278" y="6590589"/>
                </a:cubicBezTo>
                <a:cubicBezTo>
                  <a:pt x="6648367" y="6606646"/>
                  <a:pt x="6630160" y="6597288"/>
                  <a:pt x="6607065" y="6597202"/>
                </a:cubicBezTo>
                <a:cubicBezTo>
                  <a:pt x="6625347" y="6622121"/>
                  <a:pt x="6557475" y="6611760"/>
                  <a:pt x="6549804" y="6626596"/>
                </a:cubicBezTo>
                <a:cubicBezTo>
                  <a:pt x="6532425" y="6625972"/>
                  <a:pt x="6514382" y="6625766"/>
                  <a:pt x="6496083" y="6626095"/>
                </a:cubicBezTo>
                <a:lnTo>
                  <a:pt x="6485389" y="6626617"/>
                </a:lnTo>
                <a:lnTo>
                  <a:pt x="6485223" y="6626886"/>
                </a:lnTo>
                <a:cubicBezTo>
                  <a:pt x="6483001" y="6627550"/>
                  <a:pt x="6479520" y="6627927"/>
                  <a:pt x="6474035" y="6627950"/>
                </a:cubicBezTo>
                <a:lnTo>
                  <a:pt x="6465888" y="6627571"/>
                </a:lnTo>
                <a:lnTo>
                  <a:pt x="6445139" y="6628585"/>
                </a:lnTo>
                <a:lnTo>
                  <a:pt x="6438312" y="6630646"/>
                </a:lnTo>
                <a:cubicBezTo>
                  <a:pt x="6417397" y="6642787"/>
                  <a:pt x="6447851" y="6675286"/>
                  <a:pt x="6392168" y="6665569"/>
                </a:cubicBezTo>
                <a:cubicBezTo>
                  <a:pt x="6343510" y="6677589"/>
                  <a:pt x="6330169" y="6701494"/>
                  <a:pt x="6272304" y="6700835"/>
                </a:cubicBezTo>
                <a:cubicBezTo>
                  <a:pt x="6226827" y="6712160"/>
                  <a:pt x="6194756" y="6728533"/>
                  <a:pt x="6150447" y="6732895"/>
                </a:cubicBezTo>
                <a:cubicBezTo>
                  <a:pt x="6140653" y="6742032"/>
                  <a:pt x="6128186" y="6747742"/>
                  <a:pt x="6104787" y="6743117"/>
                </a:cubicBezTo>
                <a:cubicBezTo>
                  <a:pt x="6064916" y="6755994"/>
                  <a:pt x="6067350" y="6769968"/>
                  <a:pt x="6030197" y="6767449"/>
                </a:cubicBezTo>
                <a:cubicBezTo>
                  <a:pt x="6025714" y="6799897"/>
                  <a:pt x="6010615" y="6777056"/>
                  <a:pt x="5980285" y="6782421"/>
                </a:cubicBezTo>
                <a:cubicBezTo>
                  <a:pt x="5954036" y="6784991"/>
                  <a:pt x="5980131" y="6764424"/>
                  <a:pt x="5958496" y="6769874"/>
                </a:cubicBezTo>
                <a:cubicBezTo>
                  <a:pt x="5944505" y="6782527"/>
                  <a:pt x="5921893" y="6765237"/>
                  <a:pt x="5908732" y="6779393"/>
                </a:cubicBezTo>
                <a:cubicBezTo>
                  <a:pt x="5931989" y="6790347"/>
                  <a:pt x="5860959" y="6791681"/>
                  <a:pt x="5874963" y="6803355"/>
                </a:cubicBezTo>
                <a:cubicBezTo>
                  <a:pt x="5833647" y="6793755"/>
                  <a:pt x="5851456" y="6816602"/>
                  <a:pt x="5819199" y="6820147"/>
                </a:cubicBezTo>
                <a:cubicBezTo>
                  <a:pt x="5798819" y="6818094"/>
                  <a:pt x="5788750" y="6819934"/>
                  <a:pt x="5786035" y="6830341"/>
                </a:cubicBezTo>
                <a:cubicBezTo>
                  <a:pt x="5689973" y="6819312"/>
                  <a:pt x="5750863" y="6840131"/>
                  <a:pt x="5683543" y="6846008"/>
                </a:cubicBezTo>
                <a:cubicBezTo>
                  <a:pt x="5622546" y="6848924"/>
                  <a:pt x="5561433" y="6857988"/>
                  <a:pt x="5478912" y="6843932"/>
                </a:cubicBezTo>
                <a:cubicBezTo>
                  <a:pt x="5459815" y="6838522"/>
                  <a:pt x="5436209" y="6841929"/>
                  <a:pt x="5426182" y="6851543"/>
                </a:cubicBezTo>
                <a:cubicBezTo>
                  <a:pt x="5424458" y="6853198"/>
                  <a:pt x="5423209" y="6854977"/>
                  <a:pt x="5422476" y="6856827"/>
                </a:cubicBezTo>
                <a:cubicBezTo>
                  <a:pt x="5368974" y="6845270"/>
                  <a:pt x="5364519" y="6860824"/>
                  <a:pt x="5334223" y="6851042"/>
                </a:cubicBezTo>
                <a:lnTo>
                  <a:pt x="5307101" y="6857999"/>
                </a:lnTo>
                <a:lnTo>
                  <a:pt x="0" y="6857999"/>
                </a:lnTo>
                <a:lnTo>
                  <a:pt x="0" y="2143233"/>
                </a:lnTo>
                <a:lnTo>
                  <a:pt x="23798" y="2139906"/>
                </a:lnTo>
                <a:cubicBezTo>
                  <a:pt x="74043" y="2136293"/>
                  <a:pt x="38977" y="2165571"/>
                  <a:pt x="87258" y="2143366"/>
                </a:cubicBezTo>
                <a:cubicBezTo>
                  <a:pt x="122965" y="2137787"/>
                  <a:pt x="117457" y="2188700"/>
                  <a:pt x="156013" y="2163361"/>
                </a:cubicBezTo>
                <a:cubicBezTo>
                  <a:pt x="199419" y="2162157"/>
                  <a:pt x="225310" y="2180084"/>
                  <a:pt x="266777" y="2165405"/>
                </a:cubicBezTo>
                <a:cubicBezTo>
                  <a:pt x="307408" y="2164360"/>
                  <a:pt x="341751" y="2171054"/>
                  <a:pt x="376805" y="2164126"/>
                </a:cubicBezTo>
                <a:cubicBezTo>
                  <a:pt x="390105" y="2169833"/>
                  <a:pt x="403012" y="2171855"/>
                  <a:pt x="416820" y="2162058"/>
                </a:cubicBezTo>
                <a:cubicBezTo>
                  <a:pt x="454441" y="2163754"/>
                  <a:pt x="462164" y="2176725"/>
                  <a:pt x="487366" y="2165444"/>
                </a:cubicBezTo>
                <a:cubicBezTo>
                  <a:pt x="512638" y="2193098"/>
                  <a:pt x="508069" y="2169186"/>
                  <a:pt x="533680" y="2166550"/>
                </a:cubicBezTo>
                <a:cubicBezTo>
                  <a:pt x="554439" y="2162433"/>
                  <a:pt x="521576" y="2150568"/>
                  <a:pt x="540946" y="2150128"/>
                </a:cubicBezTo>
                <a:cubicBezTo>
                  <a:pt x="559671" y="2157928"/>
                  <a:pt x="564313" y="2137102"/>
                  <a:pt x="583453" y="2146439"/>
                </a:cubicBezTo>
                <a:cubicBezTo>
                  <a:pt x="574045" y="2161807"/>
                  <a:pt x="626400" y="2145688"/>
                  <a:pt x="624180" y="2159439"/>
                </a:cubicBezTo>
                <a:cubicBezTo>
                  <a:pt x="647591" y="2140873"/>
                  <a:pt x="650201" y="2165450"/>
                  <a:pt x="675971" y="2160733"/>
                </a:cubicBezTo>
                <a:cubicBezTo>
                  <a:pt x="689339" y="2153950"/>
                  <a:pt x="697882" y="2153126"/>
                  <a:pt x="706914" y="2161686"/>
                </a:cubicBezTo>
                <a:cubicBezTo>
                  <a:pt x="769009" y="2128516"/>
                  <a:pt x="739035" y="2161792"/>
                  <a:pt x="791788" y="2150599"/>
                </a:cubicBezTo>
                <a:cubicBezTo>
                  <a:pt x="837950" y="2138324"/>
                  <a:pt x="852628" y="2155297"/>
                  <a:pt x="902857" y="2122745"/>
                </a:cubicBezTo>
                <a:cubicBezTo>
                  <a:pt x="913016" y="2113301"/>
                  <a:pt x="967730" y="2097173"/>
                  <a:pt x="981959" y="2092815"/>
                </a:cubicBezTo>
                <a:cubicBezTo>
                  <a:pt x="996188" y="2088456"/>
                  <a:pt x="986445" y="2095133"/>
                  <a:pt x="988232" y="2096592"/>
                </a:cubicBezTo>
                <a:cubicBezTo>
                  <a:pt x="1019139" y="2073321"/>
                  <a:pt x="1032924" y="2086016"/>
                  <a:pt x="1048229" y="2069972"/>
                </a:cubicBezTo>
                <a:cubicBezTo>
                  <a:pt x="1091335" y="2064742"/>
                  <a:pt x="1121978" y="2082008"/>
                  <a:pt x="1136098" y="2067967"/>
                </a:cubicBezTo>
                <a:cubicBezTo>
                  <a:pt x="1157340" y="2069596"/>
                  <a:pt x="1183471" y="2087419"/>
                  <a:pt x="1202436" y="2072380"/>
                </a:cubicBezTo>
                <a:cubicBezTo>
                  <a:pt x="1202276" y="2085209"/>
                  <a:pt x="1228778" y="2063479"/>
                  <a:pt x="1239614" y="2072295"/>
                </a:cubicBezTo>
                <a:cubicBezTo>
                  <a:pt x="1247024" y="2079920"/>
                  <a:pt x="1256792" y="2075104"/>
                  <a:pt x="1266687" y="2075072"/>
                </a:cubicBezTo>
                <a:cubicBezTo>
                  <a:pt x="1278018" y="2081364"/>
                  <a:pt x="1322622" y="2073526"/>
                  <a:pt x="1335495" y="2066868"/>
                </a:cubicBezTo>
                <a:cubicBezTo>
                  <a:pt x="1368381" y="2043096"/>
                  <a:pt x="1422617" y="2065011"/>
                  <a:pt x="1449503" y="2046887"/>
                </a:cubicBezTo>
                <a:cubicBezTo>
                  <a:pt x="1458132" y="2044484"/>
                  <a:pt x="1466138" y="2043753"/>
                  <a:pt x="1473714" y="2044066"/>
                </a:cubicBezTo>
                <a:lnTo>
                  <a:pt x="1494279" y="2047336"/>
                </a:lnTo>
                <a:lnTo>
                  <a:pt x="1498838" y="2053057"/>
                </a:lnTo>
                <a:lnTo>
                  <a:pt x="1512113" y="2052421"/>
                </a:lnTo>
                <a:lnTo>
                  <a:pt x="1515595" y="2053441"/>
                </a:lnTo>
                <a:cubicBezTo>
                  <a:pt x="1522236" y="2055416"/>
                  <a:pt x="1528840" y="2057179"/>
                  <a:pt x="1535601" y="2058100"/>
                </a:cubicBezTo>
                <a:cubicBezTo>
                  <a:pt x="1533819" y="2030557"/>
                  <a:pt x="1592812" y="2061403"/>
                  <a:pt x="1579590" y="2038490"/>
                </a:cubicBezTo>
                <a:cubicBezTo>
                  <a:pt x="1616426" y="2038767"/>
                  <a:pt x="1594177" y="2016885"/>
                  <a:pt x="1632661" y="2038680"/>
                </a:cubicBezTo>
                <a:cubicBezTo>
                  <a:pt x="1695112" y="2019618"/>
                  <a:pt x="1728303" y="2044586"/>
                  <a:pt x="1781597" y="2013421"/>
                </a:cubicBezTo>
                <a:cubicBezTo>
                  <a:pt x="1834196" y="2009160"/>
                  <a:pt x="1902538" y="2002271"/>
                  <a:pt x="1942299" y="1995238"/>
                </a:cubicBezTo>
                <a:cubicBezTo>
                  <a:pt x="1987356" y="1969382"/>
                  <a:pt x="2046051" y="1931285"/>
                  <a:pt x="2073776" y="1959306"/>
                </a:cubicBezTo>
                <a:cubicBezTo>
                  <a:pt x="2128486" y="1955797"/>
                  <a:pt x="2173117" y="1931503"/>
                  <a:pt x="2225830" y="1945035"/>
                </a:cubicBezTo>
                <a:cubicBezTo>
                  <a:pt x="2228705" y="1940868"/>
                  <a:pt x="2232493" y="1937453"/>
                  <a:pt x="2236906" y="1934583"/>
                </a:cubicBezTo>
                <a:lnTo>
                  <a:pt x="2250907" y="1927805"/>
                </a:lnTo>
                <a:lnTo>
                  <a:pt x="2253081" y="1928470"/>
                </a:lnTo>
                <a:cubicBezTo>
                  <a:pt x="2262162" y="1929060"/>
                  <a:pt x="2267315" y="1927517"/>
                  <a:pt x="2270720" y="1925037"/>
                </a:cubicBezTo>
                <a:lnTo>
                  <a:pt x="2273667" y="1921293"/>
                </a:lnTo>
                <a:lnTo>
                  <a:pt x="2285482" y="1917998"/>
                </a:lnTo>
                <a:lnTo>
                  <a:pt x="2307986" y="1908982"/>
                </a:lnTo>
                <a:lnTo>
                  <a:pt x="2312921" y="1909665"/>
                </a:lnTo>
                <a:lnTo>
                  <a:pt x="2347989" y="1899756"/>
                </a:lnTo>
                <a:lnTo>
                  <a:pt x="2348816" y="1900744"/>
                </a:lnTo>
                <a:cubicBezTo>
                  <a:pt x="2351467" y="1902733"/>
                  <a:pt x="2354933" y="1903776"/>
                  <a:pt x="2360199" y="1902864"/>
                </a:cubicBezTo>
                <a:cubicBezTo>
                  <a:pt x="2357148" y="1920740"/>
                  <a:pt x="2365381" y="1908616"/>
                  <a:pt x="2381173" y="1904351"/>
                </a:cubicBezTo>
                <a:cubicBezTo>
                  <a:pt x="2379960" y="1931162"/>
                  <a:pt x="2421782" y="1909095"/>
                  <a:pt x="2433782" y="1921696"/>
                </a:cubicBezTo>
                <a:cubicBezTo>
                  <a:pt x="2445411" y="1917959"/>
                  <a:pt x="2457686" y="1914495"/>
                  <a:pt x="2470381" y="1911489"/>
                </a:cubicBezTo>
                <a:lnTo>
                  <a:pt x="2477951" y="1910044"/>
                </a:lnTo>
                <a:lnTo>
                  <a:pt x="2478187" y="1910267"/>
                </a:lnTo>
                <a:cubicBezTo>
                  <a:pt x="2480012" y="1910490"/>
                  <a:pt x="2482569" y="1910217"/>
                  <a:pt x="2486339" y="1909244"/>
                </a:cubicBezTo>
                <a:lnTo>
                  <a:pt x="2491753" y="1907410"/>
                </a:lnTo>
                <a:lnTo>
                  <a:pt x="2506438" y="1904607"/>
                </a:lnTo>
                <a:lnTo>
                  <a:pt x="2512055" y="1905314"/>
                </a:lnTo>
                <a:cubicBezTo>
                  <a:pt x="2531909" y="1912973"/>
                  <a:pt x="2525790" y="1949139"/>
                  <a:pt x="2559550" y="1929886"/>
                </a:cubicBezTo>
                <a:cubicBezTo>
                  <a:pt x="2598368" y="1932405"/>
                  <a:pt x="2618373" y="1952531"/>
                  <a:pt x="2657743" y="1941427"/>
                </a:cubicBezTo>
                <a:cubicBezTo>
                  <a:pt x="2694066" y="1943866"/>
                  <a:pt x="2723489" y="1953496"/>
                  <a:pt x="2755845" y="1949581"/>
                </a:cubicBezTo>
                <a:cubicBezTo>
                  <a:pt x="2766710" y="1956423"/>
                  <a:pt x="2777851" y="1959550"/>
                  <a:pt x="2791790" y="1950948"/>
                </a:cubicBezTo>
                <a:cubicBezTo>
                  <a:pt x="2824975" y="1955867"/>
                  <a:pt x="2829653" y="1969486"/>
                  <a:pt x="2853980" y="1960379"/>
                </a:cubicBezTo>
                <a:cubicBezTo>
                  <a:pt x="2867339" y="1982719"/>
                  <a:pt x="2870664" y="1974650"/>
                  <a:pt x="2881292" y="1969035"/>
                </a:cubicBezTo>
                <a:lnTo>
                  <a:pt x="2882690" y="1968669"/>
                </a:lnTo>
                <a:lnTo>
                  <a:pt x="2884480" y="1971856"/>
                </a:lnTo>
                <a:lnTo>
                  <a:pt x="2889504" y="1973560"/>
                </a:lnTo>
                <a:lnTo>
                  <a:pt x="2904507" y="1973450"/>
                </a:lnTo>
                <a:lnTo>
                  <a:pt x="2910361" y="1972623"/>
                </a:lnTo>
                <a:cubicBezTo>
                  <a:pt x="2914314" y="1972346"/>
                  <a:pt x="2916841" y="1972538"/>
                  <a:pt x="2918476" y="1973085"/>
                </a:cubicBezTo>
                <a:cubicBezTo>
                  <a:pt x="2918519" y="1973172"/>
                  <a:pt x="2918565" y="1973259"/>
                  <a:pt x="2918608" y="1973346"/>
                </a:cubicBezTo>
                <a:lnTo>
                  <a:pt x="2926342" y="1973289"/>
                </a:lnTo>
                <a:cubicBezTo>
                  <a:pt x="2939546" y="1972624"/>
                  <a:pt x="2952540" y="1971432"/>
                  <a:pt x="2965031" y="1969856"/>
                </a:cubicBezTo>
                <a:cubicBezTo>
                  <a:pt x="2971305" y="1984385"/>
                  <a:pt x="3019698" y="1970246"/>
                  <a:pt x="3007773" y="1996347"/>
                </a:cubicBezTo>
                <a:cubicBezTo>
                  <a:pt x="3024413" y="1995002"/>
                  <a:pt x="3037063" y="1984582"/>
                  <a:pt x="3026997" y="2001580"/>
                </a:cubicBezTo>
                <a:cubicBezTo>
                  <a:pt x="3032338" y="2001634"/>
                  <a:pt x="3035193" y="2003280"/>
                  <a:pt x="3036901" y="2005710"/>
                </a:cubicBezTo>
                <a:lnTo>
                  <a:pt x="3037285" y="2006829"/>
                </a:lnTo>
                <a:lnTo>
                  <a:pt x="3074407" y="2003411"/>
                </a:lnTo>
                <a:lnTo>
                  <a:pt x="3078795" y="2004969"/>
                </a:lnTo>
                <a:lnTo>
                  <a:pt x="3103685" y="2000166"/>
                </a:lnTo>
                <a:lnTo>
                  <a:pt x="3116175" y="1999058"/>
                </a:lnTo>
                <a:lnTo>
                  <a:pt x="3120468" y="1995915"/>
                </a:lnTo>
                <a:cubicBezTo>
                  <a:pt x="3124679" y="1994091"/>
                  <a:pt x="3130170" y="1993504"/>
                  <a:pt x="3138514" y="1995716"/>
                </a:cubicBezTo>
                <a:lnTo>
                  <a:pt x="3140299" y="1996760"/>
                </a:lnTo>
                <a:lnTo>
                  <a:pt x="3156256" y="1992625"/>
                </a:lnTo>
                <a:cubicBezTo>
                  <a:pt x="3161579" y="1990603"/>
                  <a:pt x="3166532" y="1987932"/>
                  <a:pt x="3170922" y="1984357"/>
                </a:cubicBezTo>
                <a:cubicBezTo>
                  <a:pt x="3215296" y="2007127"/>
                  <a:pt x="3279153" y="1979394"/>
                  <a:pt x="3332263" y="1985792"/>
                </a:cubicBezTo>
                <a:cubicBezTo>
                  <a:pt x="3365071" y="1970632"/>
                  <a:pt x="3439000" y="1997025"/>
                  <a:pt x="3460591" y="1967471"/>
                </a:cubicBezTo>
                <a:cubicBezTo>
                  <a:pt x="3451444" y="2002870"/>
                  <a:pt x="3556491" y="1969109"/>
                  <a:pt x="3595015" y="1975790"/>
                </a:cubicBezTo>
                <a:cubicBezTo>
                  <a:pt x="3658347" y="1975113"/>
                  <a:pt x="3722805" y="1993634"/>
                  <a:pt x="3769101" y="1999150"/>
                </a:cubicBezTo>
                <a:cubicBezTo>
                  <a:pt x="3796708" y="2027471"/>
                  <a:pt x="3784478" y="2001987"/>
                  <a:pt x="3819178" y="2008885"/>
                </a:cubicBezTo>
                <a:cubicBezTo>
                  <a:pt x="3815893" y="1984013"/>
                  <a:pt x="3859241" y="2024909"/>
                  <a:pt x="3868628" y="1997548"/>
                </a:cubicBezTo>
                <a:cubicBezTo>
                  <a:pt x="3874646" y="1999671"/>
                  <a:pt x="3880179" y="2002589"/>
                  <a:pt x="3885662" y="2005723"/>
                </a:cubicBezTo>
                <a:lnTo>
                  <a:pt x="3888539" y="2007351"/>
                </a:lnTo>
                <a:lnTo>
                  <a:pt x="3901342" y="2009114"/>
                </a:lnTo>
                <a:lnTo>
                  <a:pt x="3903349" y="2015552"/>
                </a:lnTo>
                <a:lnTo>
                  <a:pt x="3921468" y="2022461"/>
                </a:lnTo>
                <a:cubicBezTo>
                  <a:pt x="3928503" y="2024132"/>
                  <a:pt x="3936363" y="2024854"/>
                  <a:pt x="3945480" y="2024047"/>
                </a:cubicBezTo>
                <a:cubicBezTo>
                  <a:pt x="3978176" y="2011092"/>
                  <a:pt x="4020619" y="2042364"/>
                  <a:pt x="4061250" y="2024945"/>
                </a:cubicBezTo>
                <a:cubicBezTo>
                  <a:pt x="4076090" y="2020726"/>
                  <a:pt x="4121392" y="2021057"/>
                  <a:pt x="4129570" y="2029272"/>
                </a:cubicBezTo>
                <a:cubicBezTo>
                  <a:pt x="4138935" y="2031020"/>
                  <a:pt x="4150099" y="2028050"/>
                  <a:pt x="4154036" y="2036868"/>
                </a:cubicBezTo>
                <a:cubicBezTo>
                  <a:pt x="4160735" y="2047472"/>
                  <a:pt x="4194512" y="2030907"/>
                  <a:pt x="4189204" y="2043474"/>
                </a:cubicBezTo>
                <a:cubicBezTo>
                  <a:pt x="4213171" y="2032123"/>
                  <a:pt x="4230703" y="2054320"/>
                  <a:pt x="4250119" y="2059743"/>
                </a:cubicBezTo>
                <a:cubicBezTo>
                  <a:pt x="4259612" y="2054119"/>
                  <a:pt x="4269863" y="2056925"/>
                  <a:pt x="4283096" y="2061464"/>
                </a:cubicBezTo>
                <a:lnTo>
                  <a:pt x="4301210" y="2067352"/>
                </a:lnTo>
                <a:lnTo>
                  <a:pt x="4308819" y="2066758"/>
                </a:lnTo>
                <a:cubicBezTo>
                  <a:pt x="4318024" y="2066868"/>
                  <a:pt x="4326429" y="2067593"/>
                  <a:pt x="4333907" y="2068098"/>
                </a:cubicBezTo>
                <a:lnTo>
                  <a:pt x="4348284" y="2068116"/>
                </a:lnTo>
                <a:lnTo>
                  <a:pt x="4354009" y="2067847"/>
                </a:lnTo>
                <a:lnTo>
                  <a:pt x="4366647" y="2061827"/>
                </a:lnTo>
                <a:lnTo>
                  <a:pt x="4383151" y="2064242"/>
                </a:lnTo>
                <a:lnTo>
                  <a:pt x="4401354" y="2058245"/>
                </a:lnTo>
                <a:cubicBezTo>
                  <a:pt x="4402457" y="2059998"/>
                  <a:pt x="4403942" y="2061629"/>
                  <a:pt x="4405765" y="2063081"/>
                </a:cubicBezTo>
                <a:lnTo>
                  <a:pt x="4420601" y="2068011"/>
                </a:lnTo>
                <a:lnTo>
                  <a:pt x="4433312" y="2062239"/>
                </a:lnTo>
                <a:cubicBezTo>
                  <a:pt x="4433913" y="2071826"/>
                  <a:pt x="4448053" y="2061159"/>
                  <a:pt x="4459938" y="2058655"/>
                </a:cubicBezTo>
                <a:lnTo>
                  <a:pt x="4467257" y="2059536"/>
                </a:lnTo>
                <a:lnTo>
                  <a:pt x="4492833" y="2051951"/>
                </a:lnTo>
                <a:cubicBezTo>
                  <a:pt x="4506830" y="2048890"/>
                  <a:pt x="4520326" y="2046915"/>
                  <a:pt x="4533444" y="2045543"/>
                </a:cubicBezTo>
                <a:lnTo>
                  <a:pt x="4579902" y="2042473"/>
                </a:lnTo>
                <a:lnTo>
                  <a:pt x="4593061" y="2036537"/>
                </a:lnTo>
                <a:cubicBezTo>
                  <a:pt x="4623093" y="2030020"/>
                  <a:pt x="4659310" y="2036776"/>
                  <a:pt x="4678455" y="2022033"/>
                </a:cubicBezTo>
                <a:cubicBezTo>
                  <a:pt x="4686902" y="2019123"/>
                  <a:pt x="4694854" y="2017915"/>
                  <a:pt x="4702453" y="2017770"/>
                </a:cubicBezTo>
                <a:lnTo>
                  <a:pt x="4723263" y="2019792"/>
                </a:lnTo>
                <a:lnTo>
                  <a:pt x="4728248" y="2025217"/>
                </a:lnTo>
                <a:lnTo>
                  <a:pt x="4741475" y="2023784"/>
                </a:lnTo>
                <a:lnTo>
                  <a:pt x="4745033" y="2024591"/>
                </a:lnTo>
                <a:cubicBezTo>
                  <a:pt x="4751823" y="2026159"/>
                  <a:pt x="4758560" y="2027516"/>
                  <a:pt x="4765390" y="2028029"/>
                </a:cubicBezTo>
                <a:cubicBezTo>
                  <a:pt x="4761540" y="2000715"/>
                  <a:pt x="4822843" y="2027885"/>
                  <a:pt x="4807902" y="2005868"/>
                </a:cubicBezTo>
                <a:cubicBezTo>
                  <a:pt x="4844760" y="2003930"/>
                  <a:pt x="4820870" y="1983482"/>
                  <a:pt x="4860989" y="2002871"/>
                </a:cubicBezTo>
                <a:cubicBezTo>
                  <a:pt x="4922008" y="1980146"/>
                  <a:pt x="5009783" y="1987933"/>
                  <a:pt x="5060738" y="1953707"/>
                </a:cubicBezTo>
                <a:cubicBezTo>
                  <a:pt x="5113014" y="1946308"/>
                  <a:pt x="5135414" y="1967863"/>
                  <a:pt x="5174646" y="1958475"/>
                </a:cubicBezTo>
                <a:cubicBezTo>
                  <a:pt x="5181576" y="1926245"/>
                  <a:pt x="5266302" y="1871146"/>
                  <a:pt x="5296127" y="1897377"/>
                </a:cubicBezTo>
                <a:cubicBezTo>
                  <a:pt x="5350570" y="1890601"/>
                  <a:pt x="5393378" y="1863736"/>
                  <a:pt x="5447102" y="1874045"/>
                </a:cubicBezTo>
                <a:cubicBezTo>
                  <a:pt x="5449663" y="1869724"/>
                  <a:pt x="5453194" y="1866097"/>
                  <a:pt x="5457394" y="1862976"/>
                </a:cubicBezTo>
                <a:lnTo>
                  <a:pt x="5470885" y="1855386"/>
                </a:lnTo>
                <a:lnTo>
                  <a:pt x="5473108" y="1855919"/>
                </a:lnTo>
                <a:cubicBezTo>
                  <a:pt x="5482234" y="1855961"/>
                  <a:pt x="5487271" y="1854115"/>
                  <a:pt x="5490487" y="1851442"/>
                </a:cubicBezTo>
                <a:lnTo>
                  <a:pt x="5493156" y="1847537"/>
                </a:lnTo>
                <a:lnTo>
                  <a:pt x="5504724" y="1843550"/>
                </a:lnTo>
                <a:lnTo>
                  <a:pt x="5526552" y="1833223"/>
                </a:lnTo>
                <a:lnTo>
                  <a:pt x="5531534" y="1833606"/>
                </a:lnTo>
                <a:lnTo>
                  <a:pt x="5565857" y="1821637"/>
                </a:lnTo>
                <a:lnTo>
                  <a:pt x="5566758" y="1822571"/>
                </a:lnTo>
                <a:cubicBezTo>
                  <a:pt x="5569560" y="1824391"/>
                  <a:pt x="5573104" y="1825220"/>
                  <a:pt x="5578300" y="1823998"/>
                </a:cubicBezTo>
                <a:cubicBezTo>
                  <a:pt x="5576590" y="1841977"/>
                  <a:pt x="5583913" y="1829412"/>
                  <a:pt x="5599385" y="1824219"/>
                </a:cubicBezTo>
                <a:cubicBezTo>
                  <a:pt x="5600181" y="1850985"/>
                  <a:pt x="5640346" y="1826505"/>
                  <a:pt x="5653291" y="1838330"/>
                </a:cubicBezTo>
                <a:cubicBezTo>
                  <a:pt x="5664639" y="1833911"/>
                  <a:pt x="5676656" y="1829727"/>
                  <a:pt x="5689123" y="1825972"/>
                </a:cubicBezTo>
                <a:lnTo>
                  <a:pt x="5696583" y="1824080"/>
                </a:lnTo>
                <a:lnTo>
                  <a:pt x="5696836" y="1824287"/>
                </a:lnTo>
                <a:cubicBezTo>
                  <a:pt x="5698678" y="1824400"/>
                  <a:pt x="5701213" y="1823974"/>
                  <a:pt x="5704910" y="1822779"/>
                </a:cubicBezTo>
                <a:lnTo>
                  <a:pt x="5710186" y="1820629"/>
                </a:lnTo>
                <a:lnTo>
                  <a:pt x="5724662" y="1816957"/>
                </a:lnTo>
                <a:lnTo>
                  <a:pt x="5730330" y="1817323"/>
                </a:lnTo>
                <a:lnTo>
                  <a:pt x="5733569" y="1819818"/>
                </a:lnTo>
                <a:lnTo>
                  <a:pt x="5734751" y="1819150"/>
                </a:lnTo>
                <a:cubicBezTo>
                  <a:pt x="5742385" y="1811473"/>
                  <a:pt x="5741789" y="1803283"/>
                  <a:pt x="5765286" y="1820584"/>
                </a:cubicBezTo>
                <a:cubicBezTo>
                  <a:pt x="5784532" y="1806446"/>
                  <a:pt x="5795499" y="1817814"/>
                  <a:pt x="5829951" y="1814425"/>
                </a:cubicBezTo>
                <a:cubicBezTo>
                  <a:pt x="5839381" y="1803221"/>
                  <a:pt x="5851644" y="1803437"/>
                  <a:pt x="5865400" y="1807121"/>
                </a:cubicBezTo>
                <a:cubicBezTo>
                  <a:pt x="5894873" y="1795832"/>
                  <a:pt x="5927910" y="1797657"/>
                  <a:pt x="5964230" y="1791246"/>
                </a:cubicBezTo>
                <a:cubicBezTo>
                  <a:pt x="5997095" y="1771694"/>
                  <a:pt x="6025977" y="1785382"/>
                  <a:pt x="6064751" y="1778450"/>
                </a:cubicBezTo>
                <a:cubicBezTo>
                  <a:pt x="6088334" y="1752766"/>
                  <a:pt x="6099508" y="1787374"/>
                  <a:pt x="6122352" y="1789671"/>
                </a:cubicBezTo>
                <a:lnTo>
                  <a:pt x="6128122" y="1788981"/>
                </a:lnTo>
                <a:lnTo>
                  <a:pt x="6141014" y="1782915"/>
                </a:lnTo>
                <a:lnTo>
                  <a:pt x="6145388" y="1779947"/>
                </a:lnTo>
                <a:cubicBezTo>
                  <a:pt x="6148578" y="1778158"/>
                  <a:pt x="6150926" y="1777299"/>
                  <a:pt x="6152799" y="1777068"/>
                </a:cubicBezTo>
                <a:lnTo>
                  <a:pt x="6153131" y="1777217"/>
                </a:lnTo>
                <a:lnTo>
                  <a:pt x="6159777" y="1774090"/>
                </a:lnTo>
                <a:cubicBezTo>
                  <a:pt x="6170646" y="1768312"/>
                  <a:pt x="6180893" y="1762216"/>
                  <a:pt x="6190386" y="1756022"/>
                </a:cubicBezTo>
                <a:cubicBezTo>
                  <a:pt x="6207960" y="1764717"/>
                  <a:pt x="6238019" y="1734533"/>
                  <a:pt x="6249518" y="1759399"/>
                </a:cubicBezTo>
                <a:cubicBezTo>
                  <a:pt x="6262790" y="1751731"/>
                  <a:pt x="6265029" y="1738657"/>
                  <a:pt x="6270527" y="1755769"/>
                </a:cubicBezTo>
                <a:cubicBezTo>
                  <a:pt x="6275192" y="1753681"/>
                  <a:pt x="6279041" y="1753811"/>
                  <a:pt x="6282550" y="1755003"/>
                </a:cubicBezTo>
                <a:lnTo>
                  <a:pt x="6283816" y="1755712"/>
                </a:lnTo>
                <a:lnTo>
                  <a:pt x="6313084" y="1738281"/>
                </a:lnTo>
                <a:lnTo>
                  <a:pt x="6318182" y="1737732"/>
                </a:lnTo>
                <a:lnTo>
                  <a:pt x="6335709" y="1724111"/>
                </a:lnTo>
                <a:lnTo>
                  <a:pt x="6345588" y="1718279"/>
                </a:lnTo>
                <a:lnTo>
                  <a:pt x="6346673" y="1714145"/>
                </a:lnTo>
                <a:cubicBezTo>
                  <a:pt x="6348796" y="1711062"/>
                  <a:pt x="6353055" y="1708421"/>
                  <a:pt x="6362126" y="1706799"/>
                </a:cubicBezTo>
                <a:lnTo>
                  <a:pt x="6364545" y="1706892"/>
                </a:lnTo>
                <a:cubicBezTo>
                  <a:pt x="6367637" y="1703281"/>
                  <a:pt x="6424942" y="1698254"/>
                  <a:pt x="6464076" y="1679171"/>
                </a:cubicBezTo>
                <a:cubicBezTo>
                  <a:pt x="6504464" y="1655724"/>
                  <a:pt x="6547114" y="1618110"/>
                  <a:pt x="6599352" y="1592397"/>
                </a:cubicBezTo>
                <a:cubicBezTo>
                  <a:pt x="6621028" y="1623320"/>
                  <a:pt x="6702628" y="1477903"/>
                  <a:pt x="6694106" y="1530854"/>
                </a:cubicBezTo>
                <a:cubicBezTo>
                  <a:pt x="6709146" y="1521510"/>
                  <a:pt x="6782557" y="1496994"/>
                  <a:pt x="6779808" y="1510598"/>
                </a:cubicBezTo>
                <a:cubicBezTo>
                  <a:pt x="6816671" y="1469344"/>
                  <a:pt x="6859225" y="1490432"/>
                  <a:pt x="6910674" y="1458095"/>
                </a:cubicBezTo>
                <a:cubicBezTo>
                  <a:pt x="6958236" y="1468911"/>
                  <a:pt x="6926351" y="1454150"/>
                  <a:pt x="6962144" y="1445637"/>
                </a:cubicBezTo>
                <a:cubicBezTo>
                  <a:pt x="6938512" y="1427780"/>
                  <a:pt x="7010208" y="1442012"/>
                  <a:pt x="6995460" y="1417188"/>
                </a:cubicBezTo>
                <a:lnTo>
                  <a:pt x="7017033" y="1416698"/>
                </a:lnTo>
                <a:lnTo>
                  <a:pt x="7020886" y="1416805"/>
                </a:lnTo>
                <a:lnTo>
                  <a:pt x="7033438" y="1413061"/>
                </a:lnTo>
                <a:lnTo>
                  <a:pt x="7040555" y="1417220"/>
                </a:lnTo>
                <a:lnTo>
                  <a:pt x="7062011" y="1415322"/>
                </a:lnTo>
                <a:cubicBezTo>
                  <a:pt x="7069494" y="1413805"/>
                  <a:pt x="7076899" y="1411231"/>
                  <a:pt x="7084117" y="1406974"/>
                </a:cubicBezTo>
                <a:cubicBezTo>
                  <a:pt x="7101577" y="1383961"/>
                  <a:pt x="7164447" y="1391139"/>
                  <a:pt x="7185047" y="1361519"/>
                </a:cubicBezTo>
                <a:cubicBezTo>
                  <a:pt x="7194363" y="1352352"/>
                  <a:pt x="7233839" y="1334552"/>
                  <a:pt x="7247783" y="1337622"/>
                </a:cubicBezTo>
                <a:cubicBezTo>
                  <a:pt x="7257348" y="1335236"/>
                  <a:pt x="7264529" y="1328498"/>
                  <a:pt x="7275307" y="1333722"/>
                </a:cubicBezTo>
                <a:cubicBezTo>
                  <a:pt x="7289966" y="1339225"/>
                  <a:pt x="7305349" y="1312996"/>
                  <a:pt x="7311261" y="1324795"/>
                </a:cubicBezTo>
                <a:cubicBezTo>
                  <a:pt x="7322509" y="1306494"/>
                  <a:pt x="7356236" y="1316612"/>
                  <a:pt x="7377571" y="1313050"/>
                </a:cubicBezTo>
                <a:cubicBezTo>
                  <a:pt x="7384603" y="1296817"/>
                  <a:pt x="7422434" y="1305349"/>
                  <a:pt x="7461694" y="1290297"/>
                </a:cubicBezTo>
                <a:cubicBezTo>
                  <a:pt x="7468925" y="1271946"/>
                  <a:pt x="7488273" y="1280301"/>
                  <a:pt x="7507193" y="1251613"/>
                </a:cubicBezTo>
                <a:cubicBezTo>
                  <a:pt x="7509613" y="1252526"/>
                  <a:pt x="7512260" y="1253190"/>
                  <a:pt x="7515052" y="1253584"/>
                </a:cubicBezTo>
                <a:cubicBezTo>
                  <a:pt x="7531272" y="1255869"/>
                  <a:pt x="7548775" y="1248744"/>
                  <a:pt x="7554146" y="1237669"/>
                </a:cubicBezTo>
                <a:cubicBezTo>
                  <a:pt x="7587383" y="1195873"/>
                  <a:pt x="7632956" y="1177588"/>
                  <a:pt x="7671846" y="1155347"/>
                </a:cubicBezTo>
                <a:cubicBezTo>
                  <a:pt x="7717626" y="1132532"/>
                  <a:pt x="7704339" y="1170169"/>
                  <a:pt x="7748774" y="1124980"/>
                </a:cubicBezTo>
                <a:cubicBezTo>
                  <a:pt x="7761564" y="1130678"/>
                  <a:pt x="7769446" y="1127888"/>
                  <a:pt x="7779182" y="1118490"/>
                </a:cubicBezTo>
                <a:cubicBezTo>
                  <a:pt x="7801901" y="1108032"/>
                  <a:pt x="7816047" y="1129940"/>
                  <a:pt x="7829932" y="1107346"/>
                </a:cubicBezTo>
                <a:cubicBezTo>
                  <a:pt x="7834286" y="1120482"/>
                  <a:pt x="7877354" y="1093242"/>
                  <a:pt x="7875510" y="1109570"/>
                </a:cubicBezTo>
                <a:cubicBezTo>
                  <a:pt x="7898453" y="1113571"/>
                  <a:pt x="7893102" y="1093377"/>
                  <a:pt x="7914918" y="1096070"/>
                </a:cubicBezTo>
                <a:cubicBezTo>
                  <a:pt x="7933463" y="1091055"/>
                  <a:pt x="7896037" y="1088002"/>
                  <a:pt x="7914188" y="1079287"/>
                </a:cubicBezTo>
                <a:cubicBezTo>
                  <a:pt x="7937737" y="1070775"/>
                  <a:pt x="7922008" y="1049943"/>
                  <a:pt x="7959552" y="1069277"/>
                </a:cubicBezTo>
                <a:cubicBezTo>
                  <a:pt x="7978616" y="1052937"/>
                  <a:pt x="7992226" y="1062990"/>
                  <a:pt x="8029450" y="1055589"/>
                </a:cubicBezTo>
                <a:lnTo>
                  <a:pt x="8038422" y="1049493"/>
                </a:lnTo>
                <a:lnTo>
                  <a:pt x="8053585" y="1058943"/>
                </a:lnTo>
                <a:cubicBezTo>
                  <a:pt x="8061619" y="1062358"/>
                  <a:pt x="8070634" y="1063636"/>
                  <a:pt x="8081474" y="1059840"/>
                </a:cubicBezTo>
                <a:cubicBezTo>
                  <a:pt x="8141491" y="1015057"/>
                  <a:pt x="8090266" y="1080479"/>
                  <a:pt x="8197391" y="1038853"/>
                </a:cubicBezTo>
                <a:cubicBezTo>
                  <a:pt x="8201677" y="1033108"/>
                  <a:pt x="8217224" y="1033020"/>
                  <a:pt x="8218531" y="1038736"/>
                </a:cubicBezTo>
                <a:cubicBezTo>
                  <a:pt x="8224749" y="1034989"/>
                  <a:pt x="8236410" y="1019803"/>
                  <a:pt x="8242405" y="1027800"/>
                </a:cubicBezTo>
                <a:cubicBezTo>
                  <a:pt x="8260401" y="1023020"/>
                  <a:pt x="8277595" y="1016764"/>
                  <a:pt x="8293586" y="1009216"/>
                </a:cubicBezTo>
                <a:lnTo>
                  <a:pt x="8325267" y="990249"/>
                </a:lnTo>
                <a:lnTo>
                  <a:pt x="8335565" y="995156"/>
                </a:lnTo>
                <a:cubicBezTo>
                  <a:pt x="8342208" y="997234"/>
                  <a:pt x="8349366" y="997680"/>
                  <a:pt x="8357350" y="994276"/>
                </a:cubicBezTo>
                <a:cubicBezTo>
                  <a:pt x="8398773" y="957879"/>
                  <a:pt x="8366593" y="1009035"/>
                  <a:pt x="8445003" y="972367"/>
                </a:cubicBezTo>
                <a:cubicBezTo>
                  <a:pt x="8447663" y="967887"/>
                  <a:pt x="8459739" y="966961"/>
                  <a:pt x="8461421" y="971111"/>
                </a:cubicBezTo>
                <a:cubicBezTo>
                  <a:pt x="8465819" y="968000"/>
                  <a:pt x="8473109" y="956137"/>
                  <a:pt x="8478704" y="961712"/>
                </a:cubicBezTo>
                <a:cubicBezTo>
                  <a:pt x="8505565" y="952663"/>
                  <a:pt x="8529238" y="939426"/>
                  <a:pt x="8547429" y="923277"/>
                </a:cubicBezTo>
                <a:cubicBezTo>
                  <a:pt x="8576531" y="919061"/>
                  <a:pt x="8579138" y="912461"/>
                  <a:pt x="8579319" y="905576"/>
                </a:cubicBezTo>
                <a:cubicBezTo>
                  <a:pt x="8579529" y="904096"/>
                  <a:pt x="8579740" y="902618"/>
                  <a:pt x="8579950" y="901139"/>
                </a:cubicBezTo>
                <a:lnTo>
                  <a:pt x="8589038" y="903946"/>
                </a:lnTo>
                <a:cubicBezTo>
                  <a:pt x="8598255" y="904433"/>
                  <a:pt x="8605836" y="900079"/>
                  <a:pt x="8612581" y="893445"/>
                </a:cubicBezTo>
                <a:lnTo>
                  <a:pt x="8620213" y="884417"/>
                </a:lnTo>
                <a:lnTo>
                  <a:pt x="8636849" y="879570"/>
                </a:lnTo>
                <a:cubicBezTo>
                  <a:pt x="8647569" y="875664"/>
                  <a:pt x="8658506" y="871048"/>
                  <a:pt x="8678353" y="868709"/>
                </a:cubicBezTo>
                <a:cubicBezTo>
                  <a:pt x="8676250" y="844726"/>
                  <a:pt x="8711895" y="858913"/>
                  <a:pt x="8721366" y="848445"/>
                </a:cubicBezTo>
                <a:cubicBezTo>
                  <a:pt x="8730651" y="852242"/>
                  <a:pt x="8737642" y="851631"/>
                  <a:pt x="8743257" y="848457"/>
                </a:cubicBezTo>
                <a:lnTo>
                  <a:pt x="8755719" y="834419"/>
                </a:lnTo>
                <a:lnTo>
                  <a:pt x="8776970" y="830126"/>
                </a:lnTo>
                <a:cubicBezTo>
                  <a:pt x="8786153" y="826014"/>
                  <a:pt x="8792888" y="819621"/>
                  <a:pt x="8795998" y="809645"/>
                </a:cubicBezTo>
                <a:cubicBezTo>
                  <a:pt x="8805952" y="821837"/>
                  <a:pt x="8809794" y="841181"/>
                  <a:pt x="8837498" y="830583"/>
                </a:cubicBezTo>
                <a:cubicBezTo>
                  <a:pt x="8851172" y="827584"/>
                  <a:pt x="8868029" y="799681"/>
                  <a:pt x="8878040" y="791651"/>
                </a:cubicBezTo>
                <a:lnTo>
                  <a:pt x="8897564" y="782401"/>
                </a:lnTo>
                <a:lnTo>
                  <a:pt x="8905560" y="786219"/>
                </a:lnTo>
                <a:lnTo>
                  <a:pt x="8917778" y="783256"/>
                </a:lnTo>
                <a:lnTo>
                  <a:pt x="8914746" y="775031"/>
                </a:lnTo>
                <a:lnTo>
                  <a:pt x="8947030" y="764252"/>
                </a:lnTo>
                <a:cubicBezTo>
                  <a:pt x="8970788" y="755523"/>
                  <a:pt x="8988067" y="745115"/>
                  <a:pt x="8977138" y="726774"/>
                </a:cubicBezTo>
                <a:cubicBezTo>
                  <a:pt x="8977490" y="701480"/>
                  <a:pt x="9039667" y="723232"/>
                  <a:pt x="9028928" y="698996"/>
                </a:cubicBezTo>
                <a:cubicBezTo>
                  <a:pt x="9056296" y="708989"/>
                  <a:pt x="9080686" y="673518"/>
                  <a:pt x="9114263" y="665106"/>
                </a:cubicBezTo>
                <a:cubicBezTo>
                  <a:pt x="9115667" y="652470"/>
                  <a:pt x="9123557" y="650905"/>
                  <a:pt x="9139429" y="653134"/>
                </a:cubicBezTo>
                <a:cubicBezTo>
                  <a:pt x="9248531" y="629411"/>
                  <a:pt x="9343720" y="468354"/>
                  <a:pt x="9380600" y="515628"/>
                </a:cubicBezTo>
                <a:cubicBezTo>
                  <a:pt x="9406272" y="509931"/>
                  <a:pt x="9503943" y="538669"/>
                  <a:pt x="9561831" y="513591"/>
                </a:cubicBezTo>
                <a:cubicBezTo>
                  <a:pt x="9577802" y="480860"/>
                  <a:pt x="9713285" y="478736"/>
                  <a:pt x="9742561" y="469315"/>
                </a:cubicBezTo>
                <a:cubicBezTo>
                  <a:pt x="9742569" y="450758"/>
                  <a:pt x="9797169" y="453829"/>
                  <a:pt x="9784394" y="429345"/>
                </a:cubicBezTo>
                <a:cubicBezTo>
                  <a:pt x="9787055" y="417172"/>
                  <a:pt x="9801869" y="413844"/>
                  <a:pt x="9811914" y="421889"/>
                </a:cubicBezTo>
                <a:cubicBezTo>
                  <a:pt x="9828901" y="415568"/>
                  <a:pt x="9835642" y="400341"/>
                  <a:pt x="9858388" y="412158"/>
                </a:cubicBezTo>
                <a:cubicBezTo>
                  <a:pt x="9881945" y="404057"/>
                  <a:pt x="9894276" y="360744"/>
                  <a:pt x="9921770" y="380896"/>
                </a:cubicBezTo>
                <a:cubicBezTo>
                  <a:pt x="9930032" y="337884"/>
                  <a:pt x="10038117" y="312408"/>
                  <a:pt x="10084861" y="294587"/>
                </a:cubicBezTo>
                <a:cubicBezTo>
                  <a:pt x="10141631" y="278266"/>
                  <a:pt x="10188248" y="249698"/>
                  <a:pt x="10271351" y="227987"/>
                </a:cubicBezTo>
                <a:cubicBezTo>
                  <a:pt x="10362764" y="229558"/>
                  <a:pt x="10358378" y="196042"/>
                  <a:pt x="10424673" y="178078"/>
                </a:cubicBezTo>
                <a:cubicBezTo>
                  <a:pt x="10452909" y="162753"/>
                  <a:pt x="10514634" y="185033"/>
                  <a:pt x="10534657" y="156701"/>
                </a:cubicBezTo>
                <a:cubicBezTo>
                  <a:pt x="10595265" y="170910"/>
                  <a:pt x="10637600" y="149657"/>
                  <a:pt x="10726300" y="150292"/>
                </a:cubicBezTo>
                <a:cubicBezTo>
                  <a:pt x="10775756" y="148210"/>
                  <a:pt x="10805324" y="153235"/>
                  <a:pt x="10861177" y="138253"/>
                </a:cubicBezTo>
                <a:cubicBezTo>
                  <a:pt x="10888992" y="99450"/>
                  <a:pt x="10971843" y="126363"/>
                  <a:pt x="10995894" y="78271"/>
                </a:cubicBezTo>
                <a:cubicBezTo>
                  <a:pt x="11009945" y="87061"/>
                  <a:pt x="11016683" y="79738"/>
                  <a:pt x="11031776" y="74275"/>
                </a:cubicBezTo>
                <a:cubicBezTo>
                  <a:pt x="11049588" y="91553"/>
                  <a:pt x="11064655" y="65479"/>
                  <a:pt x="11082485" y="73705"/>
                </a:cubicBezTo>
                <a:cubicBezTo>
                  <a:pt x="11124351" y="51595"/>
                  <a:pt x="11194283" y="44212"/>
                  <a:pt x="11230739" y="34792"/>
                </a:cubicBezTo>
                <a:cubicBezTo>
                  <a:pt x="11248967" y="30081"/>
                  <a:pt x="11257520" y="13218"/>
                  <a:pt x="11268645" y="482"/>
                </a:cubicBezTo>
                <a:lnTo>
                  <a:pt x="11269336" y="3"/>
                </a:lnTo>
                <a:lnTo>
                  <a:pt x="0" y="3"/>
                </a:lnTo>
                <a:close/>
              </a:path>
            </a:pathLst>
          </a:custGeom>
        </p:spPr>
      </p:pic>
      <p:sp>
        <p:nvSpPr>
          <p:cNvPr id="2" name="Title 1">
            <a:extLst>
              <a:ext uri="{FF2B5EF4-FFF2-40B4-BE49-F238E27FC236}">
                <a16:creationId xmlns:a16="http://schemas.microsoft.com/office/drawing/2014/main" id="{251559ED-E841-EFF7-4172-2C12647CC59A}"/>
              </a:ext>
            </a:extLst>
          </p:cNvPr>
          <p:cNvSpPr>
            <a:spLocks noGrp="1"/>
          </p:cNvSpPr>
          <p:nvPr>
            <p:ph type="title"/>
          </p:nvPr>
        </p:nvSpPr>
        <p:spPr>
          <a:xfrm>
            <a:off x="782470" y="381663"/>
            <a:ext cx="6592960" cy="826935"/>
          </a:xfrm>
        </p:spPr>
        <p:txBody>
          <a:bodyPr vert="horz" lIns="91440" tIns="45720" rIns="91440" bIns="45720" rtlCol="0" anchor="b">
            <a:normAutofit/>
          </a:bodyPr>
          <a:lstStyle/>
          <a:p>
            <a:r>
              <a:rPr lang="en-US" sz="3600">
                <a:solidFill>
                  <a:schemeClr val="tx1">
                    <a:lumMod val="85000"/>
                    <a:lumOff val="15000"/>
                  </a:schemeClr>
                </a:solidFill>
              </a:rPr>
              <a:t>So what is The World of Whales??</a:t>
            </a:r>
          </a:p>
        </p:txBody>
      </p:sp>
      <p:sp>
        <p:nvSpPr>
          <p:cNvPr id="4" name="TextBox 3">
            <a:extLst>
              <a:ext uri="{FF2B5EF4-FFF2-40B4-BE49-F238E27FC236}">
                <a16:creationId xmlns:a16="http://schemas.microsoft.com/office/drawing/2014/main" id="{18C49249-D795-A653-19BE-73A566B0FC26}"/>
              </a:ext>
            </a:extLst>
          </p:cNvPr>
          <p:cNvSpPr txBox="1"/>
          <p:nvPr/>
        </p:nvSpPr>
        <p:spPr>
          <a:xfrm>
            <a:off x="959897" y="2229490"/>
            <a:ext cx="1027667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The World of Whales is our News Article website, </a:t>
            </a:r>
            <a:r>
              <a:rPr lang="en-US" dirty="0">
                <a:solidFill>
                  <a:schemeClr val="bg1"/>
                </a:solidFill>
                <a:ea typeface="+mn-lt"/>
                <a:cs typeface="+mn-lt"/>
              </a:rPr>
              <a:t>The purpose of our website is to have clear and concise articles, that are free to read and show accurate information to our users,</a:t>
            </a:r>
            <a:r>
              <a:rPr lang="en-US" dirty="0">
                <a:solidFill>
                  <a:schemeClr val="bg1"/>
                </a:solidFill>
              </a:rPr>
              <a:t>. We chose Whales as our topic because we thought it would be a fun challenge, it also had a unique factor as not many other sites cover Whales solely.</a:t>
            </a:r>
          </a:p>
        </p:txBody>
      </p:sp>
    </p:spTree>
    <p:extLst>
      <p:ext uri="{BB962C8B-B14F-4D97-AF65-F5344CB8AC3E}">
        <p14:creationId xmlns:p14="http://schemas.microsoft.com/office/powerpoint/2010/main" val="1087353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Humpback whale diving">
            <a:extLst>
              <a:ext uri="{FF2B5EF4-FFF2-40B4-BE49-F238E27FC236}">
                <a16:creationId xmlns:a16="http://schemas.microsoft.com/office/drawing/2014/main" id="{DA028EDE-C954-FCBD-E61C-923B16CE9C6B}"/>
              </a:ext>
            </a:extLst>
          </p:cNvPr>
          <p:cNvPicPr>
            <a:picLocks noChangeAspect="1"/>
          </p:cNvPicPr>
          <p:nvPr/>
        </p:nvPicPr>
        <p:blipFill>
          <a:blip r:embed="rId2">
            <a:alphaModFix amt="40000"/>
          </a:blip>
          <a:srcRect t="15730"/>
          <a:stretch/>
        </p:blipFill>
        <p:spPr>
          <a:xfrm>
            <a:off x="20" y="10"/>
            <a:ext cx="12191979" cy="6857990"/>
          </a:xfrm>
          <a:prstGeom prst="rect">
            <a:avLst/>
          </a:prstGeom>
        </p:spPr>
      </p:pic>
      <p:sp>
        <p:nvSpPr>
          <p:cNvPr id="2" name="Title 1">
            <a:extLst>
              <a:ext uri="{FF2B5EF4-FFF2-40B4-BE49-F238E27FC236}">
                <a16:creationId xmlns:a16="http://schemas.microsoft.com/office/drawing/2014/main" id="{897CC237-0E24-4907-90EF-339A694FBD25}"/>
              </a:ext>
            </a:extLst>
          </p:cNvPr>
          <p:cNvSpPr>
            <a:spLocks noGrp="1"/>
          </p:cNvSpPr>
          <p:nvPr>
            <p:ph type="title"/>
          </p:nvPr>
        </p:nvSpPr>
        <p:spPr>
          <a:xfrm>
            <a:off x="841249" y="-655236"/>
            <a:ext cx="10506456" cy="2057400"/>
          </a:xfrm>
        </p:spPr>
        <p:txBody>
          <a:bodyPr vert="horz" lIns="91440" tIns="45720" rIns="91440" bIns="45720" rtlCol="0" anchor="b">
            <a:normAutofit/>
          </a:bodyPr>
          <a:lstStyle/>
          <a:p>
            <a:r>
              <a:rPr lang="en-US" sz="5000" b="1">
                <a:solidFill>
                  <a:schemeClr val="bg1"/>
                </a:solidFill>
              </a:rPr>
              <a:t>The Trifecta of Whales</a:t>
            </a:r>
          </a:p>
        </p:txBody>
      </p:sp>
      <p:sp>
        <p:nvSpPr>
          <p:cNvPr id="24" name="Rectangle 2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F6C182D-532C-F893-3019-A09A54D58BEB}"/>
              </a:ext>
            </a:extLst>
          </p:cNvPr>
          <p:cNvSpPr>
            <a:spLocks noGrp="1"/>
          </p:cNvSpPr>
          <p:nvPr>
            <p:ph idx="1"/>
          </p:nvPr>
        </p:nvSpPr>
        <p:spPr>
          <a:xfrm>
            <a:off x="851686" y="1581494"/>
            <a:ext cx="10496018" cy="3599061"/>
          </a:xfrm>
        </p:spPr>
        <p:txBody>
          <a:bodyPr vert="horz" lIns="91440" tIns="45720" rIns="91440" bIns="45720" rtlCol="0" anchor="t">
            <a:normAutofit/>
          </a:bodyPr>
          <a:lstStyle/>
          <a:p>
            <a:pPr marL="0" indent="0">
              <a:buNone/>
            </a:pPr>
            <a:r>
              <a:rPr lang="en-US" sz="2000" dirty="0">
                <a:solidFill>
                  <a:schemeClr val="bg1"/>
                </a:solidFill>
              </a:rPr>
              <a:t>Liam the Blue Whale (Project Leader, designed Homepage, Fun Facts, page, wrote article on Moby Dick,  general code work)</a:t>
            </a:r>
          </a:p>
          <a:p>
            <a:pPr marL="0" indent="0">
              <a:buNone/>
            </a:pPr>
            <a:endParaRPr lang="en-US" sz="2000">
              <a:solidFill>
                <a:schemeClr val="bg1"/>
              </a:solidFill>
            </a:endParaRPr>
          </a:p>
          <a:p>
            <a:pPr marL="0" indent="0">
              <a:buNone/>
            </a:pPr>
            <a:r>
              <a:rPr lang="en-US" sz="2000" dirty="0">
                <a:solidFill>
                  <a:schemeClr val="bg1"/>
                </a:solidFill>
              </a:rPr>
              <a:t>Mikey the Orca (Responsiveness, responsible for Trending News, About Us Page, general style work)</a:t>
            </a:r>
          </a:p>
          <a:p>
            <a:pPr marL="0" indent="0">
              <a:buNone/>
            </a:pPr>
            <a:endParaRPr lang="en-US" sz="2000">
              <a:solidFill>
                <a:schemeClr val="bg1"/>
              </a:solidFill>
            </a:endParaRPr>
          </a:p>
          <a:p>
            <a:pPr marL="0" indent="0">
              <a:buNone/>
            </a:pPr>
            <a:r>
              <a:rPr lang="en-US" sz="2000" dirty="0">
                <a:solidFill>
                  <a:schemeClr val="bg1"/>
                </a:solidFill>
              </a:rPr>
              <a:t>Jessica the Killer Whale (Responsiveness, Free Willy page, styled pages for consistency, general code work)</a:t>
            </a:r>
          </a:p>
          <a:p>
            <a:pPr marL="0" indent="0">
              <a:buNone/>
            </a:pPr>
            <a:r>
              <a:rPr lang="en-US" sz="2000" dirty="0">
                <a:solidFill>
                  <a:schemeClr val="bg1"/>
                </a:solidFill>
              </a:rPr>
              <a:t>While we all have our own pages, everyone helped everyone, which created a lovely smooth process</a:t>
            </a:r>
          </a:p>
        </p:txBody>
      </p:sp>
    </p:spTree>
    <p:extLst>
      <p:ext uri="{BB962C8B-B14F-4D97-AF65-F5344CB8AC3E}">
        <p14:creationId xmlns:p14="http://schemas.microsoft.com/office/powerpoint/2010/main" val="3860822919"/>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A3017-8ADC-6C11-C04E-6BC4701C11E3}"/>
              </a:ext>
            </a:extLst>
          </p:cNvPr>
          <p:cNvSpPr>
            <a:spLocks noGrp="1"/>
          </p:cNvSpPr>
          <p:nvPr>
            <p:ph type="title"/>
          </p:nvPr>
        </p:nvSpPr>
        <p:spPr/>
        <p:txBody>
          <a:bodyPr/>
          <a:lstStyle/>
          <a:p>
            <a:r>
              <a:rPr lang="en-US" dirty="0"/>
              <a:t>Key Findings and Persona's</a:t>
            </a:r>
          </a:p>
        </p:txBody>
      </p:sp>
      <p:graphicFrame>
        <p:nvGraphicFramePr>
          <p:cNvPr id="9" name="Content Placeholder 2">
            <a:extLst>
              <a:ext uri="{FF2B5EF4-FFF2-40B4-BE49-F238E27FC236}">
                <a16:creationId xmlns:a16="http://schemas.microsoft.com/office/drawing/2014/main" id="{479AFCA9-66F5-2219-96A8-64F93F9C4D3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Picture 3" descr="A person in a suit and tie&#10;&#10;AI-generated content may be incorrect.">
            <a:extLst>
              <a:ext uri="{FF2B5EF4-FFF2-40B4-BE49-F238E27FC236}">
                <a16:creationId xmlns:a16="http://schemas.microsoft.com/office/drawing/2014/main" id="{A3F25456-E9AE-FC5C-5902-8EE36C9AF73C}"/>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8658355" y="28248"/>
            <a:ext cx="2693618" cy="1801530"/>
          </a:xfrm>
          <a:prstGeom prst="rect">
            <a:avLst/>
          </a:prstGeom>
        </p:spPr>
      </p:pic>
    </p:spTree>
    <p:extLst>
      <p:ext uri="{BB962C8B-B14F-4D97-AF65-F5344CB8AC3E}">
        <p14:creationId xmlns:p14="http://schemas.microsoft.com/office/powerpoint/2010/main" val="1041019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2D4F0354-74B2-0F26-D689-A8C6FA4E986E}"/>
              </a:ext>
            </a:extLst>
          </p:cNvPr>
          <p:cNvPicPr>
            <a:picLocks noChangeAspect="1"/>
          </p:cNvPicPr>
          <p:nvPr/>
        </p:nvPicPr>
        <p:blipFill>
          <a:blip r:embed="rId2">
            <a:alphaModFix amt="40000"/>
          </a:blip>
          <a:srcRect t="14449"/>
          <a:stretch/>
        </p:blipFill>
        <p:spPr>
          <a:xfrm>
            <a:off x="20" y="10"/>
            <a:ext cx="12191980" cy="6857990"/>
          </a:xfrm>
          <a:prstGeom prst="rect">
            <a:avLst/>
          </a:prstGeom>
        </p:spPr>
      </p:pic>
      <p:sp>
        <p:nvSpPr>
          <p:cNvPr id="2" name="Title 1">
            <a:extLst>
              <a:ext uri="{FF2B5EF4-FFF2-40B4-BE49-F238E27FC236}">
                <a16:creationId xmlns:a16="http://schemas.microsoft.com/office/drawing/2014/main" id="{7FD03B61-6B4C-3585-D2FF-C94F381272C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5400">
                <a:solidFill>
                  <a:schemeClr val="bg1"/>
                </a:solidFill>
              </a:rPr>
              <a:t>Persona Section</a:t>
            </a:r>
          </a:p>
        </p:txBody>
      </p:sp>
      <p:sp>
        <p:nvSpPr>
          <p:cNvPr id="24"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4399" y="1681544"/>
            <a:ext cx="9692640" cy="18288"/>
          </a:xfrm>
          <a:custGeom>
            <a:avLst/>
            <a:gdLst>
              <a:gd name="connsiteX0" fmla="*/ 0 w 9692640"/>
              <a:gd name="connsiteY0" fmla="*/ 0 h 18288"/>
              <a:gd name="connsiteX1" fmla="*/ 401552 w 9692640"/>
              <a:gd name="connsiteY1" fmla="*/ 0 h 18288"/>
              <a:gd name="connsiteX2" fmla="*/ 996957 w 9692640"/>
              <a:gd name="connsiteY2" fmla="*/ 0 h 18288"/>
              <a:gd name="connsiteX3" fmla="*/ 1398509 w 9692640"/>
              <a:gd name="connsiteY3" fmla="*/ 0 h 18288"/>
              <a:gd name="connsiteX4" fmla="*/ 2090841 w 9692640"/>
              <a:gd name="connsiteY4" fmla="*/ 0 h 18288"/>
              <a:gd name="connsiteX5" fmla="*/ 2686246 w 9692640"/>
              <a:gd name="connsiteY5" fmla="*/ 0 h 18288"/>
              <a:gd name="connsiteX6" fmla="*/ 3475504 w 9692640"/>
              <a:gd name="connsiteY6" fmla="*/ 0 h 18288"/>
              <a:gd name="connsiteX7" fmla="*/ 4361688 w 9692640"/>
              <a:gd name="connsiteY7" fmla="*/ 0 h 18288"/>
              <a:gd name="connsiteX8" fmla="*/ 5054019 w 9692640"/>
              <a:gd name="connsiteY8" fmla="*/ 0 h 18288"/>
              <a:gd name="connsiteX9" fmla="*/ 5940204 w 9692640"/>
              <a:gd name="connsiteY9" fmla="*/ 0 h 18288"/>
              <a:gd name="connsiteX10" fmla="*/ 6632535 w 9692640"/>
              <a:gd name="connsiteY10" fmla="*/ 0 h 18288"/>
              <a:gd name="connsiteX11" fmla="*/ 7034087 w 9692640"/>
              <a:gd name="connsiteY11" fmla="*/ 0 h 18288"/>
              <a:gd name="connsiteX12" fmla="*/ 7532566 w 9692640"/>
              <a:gd name="connsiteY12" fmla="*/ 0 h 18288"/>
              <a:gd name="connsiteX13" fmla="*/ 8418750 w 9692640"/>
              <a:gd name="connsiteY13" fmla="*/ 0 h 18288"/>
              <a:gd name="connsiteX14" fmla="*/ 9692640 w 9692640"/>
              <a:gd name="connsiteY14" fmla="*/ 0 h 18288"/>
              <a:gd name="connsiteX15" fmla="*/ 9692640 w 9692640"/>
              <a:gd name="connsiteY15" fmla="*/ 18288 h 18288"/>
              <a:gd name="connsiteX16" fmla="*/ 9000309 w 9692640"/>
              <a:gd name="connsiteY16" fmla="*/ 18288 h 18288"/>
              <a:gd name="connsiteX17" fmla="*/ 8307977 w 9692640"/>
              <a:gd name="connsiteY17" fmla="*/ 18288 h 18288"/>
              <a:gd name="connsiteX18" fmla="*/ 7712572 w 9692640"/>
              <a:gd name="connsiteY18" fmla="*/ 18288 h 18288"/>
              <a:gd name="connsiteX19" fmla="*/ 7214093 w 9692640"/>
              <a:gd name="connsiteY19" fmla="*/ 18288 h 18288"/>
              <a:gd name="connsiteX20" fmla="*/ 6327909 w 9692640"/>
              <a:gd name="connsiteY20" fmla="*/ 18288 h 18288"/>
              <a:gd name="connsiteX21" fmla="*/ 5635578 w 9692640"/>
              <a:gd name="connsiteY21" fmla="*/ 18288 h 18288"/>
              <a:gd name="connsiteX22" fmla="*/ 4846320 w 9692640"/>
              <a:gd name="connsiteY22" fmla="*/ 18288 h 18288"/>
              <a:gd name="connsiteX23" fmla="*/ 4444768 w 9692640"/>
              <a:gd name="connsiteY23" fmla="*/ 18288 h 18288"/>
              <a:gd name="connsiteX24" fmla="*/ 3946289 w 9692640"/>
              <a:gd name="connsiteY24" fmla="*/ 18288 h 18288"/>
              <a:gd name="connsiteX25" fmla="*/ 3253958 w 9692640"/>
              <a:gd name="connsiteY25" fmla="*/ 18288 h 18288"/>
              <a:gd name="connsiteX26" fmla="*/ 2464700 w 9692640"/>
              <a:gd name="connsiteY26" fmla="*/ 18288 h 18288"/>
              <a:gd name="connsiteX27" fmla="*/ 2063148 w 9692640"/>
              <a:gd name="connsiteY27" fmla="*/ 18288 h 18288"/>
              <a:gd name="connsiteX28" fmla="*/ 1661595 w 9692640"/>
              <a:gd name="connsiteY28" fmla="*/ 18288 h 18288"/>
              <a:gd name="connsiteX29" fmla="*/ 969264 w 9692640"/>
              <a:gd name="connsiteY29" fmla="*/ 18288 h 18288"/>
              <a:gd name="connsiteX30" fmla="*/ 0 w 9692640"/>
              <a:gd name="connsiteY30" fmla="*/ 18288 h 18288"/>
              <a:gd name="connsiteX31" fmla="*/ 0 w 9692640"/>
              <a:gd name="connsiteY3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9692640" h="18288" fill="none" extrusionOk="0">
                <a:moveTo>
                  <a:pt x="0" y="0"/>
                </a:moveTo>
                <a:cubicBezTo>
                  <a:pt x="142992" y="4732"/>
                  <a:pt x="265909" y="-3365"/>
                  <a:pt x="401552" y="0"/>
                </a:cubicBezTo>
                <a:cubicBezTo>
                  <a:pt x="537195" y="3365"/>
                  <a:pt x="738153" y="6482"/>
                  <a:pt x="996957" y="0"/>
                </a:cubicBezTo>
                <a:cubicBezTo>
                  <a:pt x="1255762" y="-6482"/>
                  <a:pt x="1280511" y="12509"/>
                  <a:pt x="1398509" y="0"/>
                </a:cubicBezTo>
                <a:cubicBezTo>
                  <a:pt x="1516507" y="-12509"/>
                  <a:pt x="1782573" y="-31523"/>
                  <a:pt x="2090841" y="0"/>
                </a:cubicBezTo>
                <a:cubicBezTo>
                  <a:pt x="2399109" y="31523"/>
                  <a:pt x="2488380" y="26286"/>
                  <a:pt x="2686246" y="0"/>
                </a:cubicBezTo>
                <a:cubicBezTo>
                  <a:pt x="2884112" y="-26286"/>
                  <a:pt x="3186024" y="-14734"/>
                  <a:pt x="3475504" y="0"/>
                </a:cubicBezTo>
                <a:cubicBezTo>
                  <a:pt x="3764984" y="14734"/>
                  <a:pt x="4053017" y="43292"/>
                  <a:pt x="4361688" y="0"/>
                </a:cubicBezTo>
                <a:cubicBezTo>
                  <a:pt x="4670359" y="-43292"/>
                  <a:pt x="4736164" y="-729"/>
                  <a:pt x="5054019" y="0"/>
                </a:cubicBezTo>
                <a:cubicBezTo>
                  <a:pt x="5371874" y="729"/>
                  <a:pt x="5543528" y="-22963"/>
                  <a:pt x="5940204" y="0"/>
                </a:cubicBezTo>
                <a:cubicBezTo>
                  <a:pt x="6336881" y="22963"/>
                  <a:pt x="6423838" y="6469"/>
                  <a:pt x="6632535" y="0"/>
                </a:cubicBezTo>
                <a:cubicBezTo>
                  <a:pt x="6841232" y="-6469"/>
                  <a:pt x="6852819" y="17036"/>
                  <a:pt x="7034087" y="0"/>
                </a:cubicBezTo>
                <a:cubicBezTo>
                  <a:pt x="7215355" y="-17036"/>
                  <a:pt x="7313136" y="11151"/>
                  <a:pt x="7532566" y="0"/>
                </a:cubicBezTo>
                <a:cubicBezTo>
                  <a:pt x="7751996" y="-11151"/>
                  <a:pt x="8015001" y="25614"/>
                  <a:pt x="8418750" y="0"/>
                </a:cubicBezTo>
                <a:cubicBezTo>
                  <a:pt x="8822499" y="-25614"/>
                  <a:pt x="9163239" y="48603"/>
                  <a:pt x="9692640" y="0"/>
                </a:cubicBezTo>
                <a:cubicBezTo>
                  <a:pt x="9691955" y="4437"/>
                  <a:pt x="9693170" y="10717"/>
                  <a:pt x="9692640" y="18288"/>
                </a:cubicBezTo>
                <a:cubicBezTo>
                  <a:pt x="9545125" y="42172"/>
                  <a:pt x="9164259" y="6706"/>
                  <a:pt x="9000309" y="18288"/>
                </a:cubicBezTo>
                <a:cubicBezTo>
                  <a:pt x="8836359" y="29870"/>
                  <a:pt x="8521035" y="-14108"/>
                  <a:pt x="8307977" y="18288"/>
                </a:cubicBezTo>
                <a:cubicBezTo>
                  <a:pt x="8094919" y="50684"/>
                  <a:pt x="7881757" y="11235"/>
                  <a:pt x="7712572" y="18288"/>
                </a:cubicBezTo>
                <a:cubicBezTo>
                  <a:pt x="7543387" y="25341"/>
                  <a:pt x="7358861" y="20625"/>
                  <a:pt x="7214093" y="18288"/>
                </a:cubicBezTo>
                <a:cubicBezTo>
                  <a:pt x="7069325" y="15951"/>
                  <a:pt x="6523705" y="52160"/>
                  <a:pt x="6327909" y="18288"/>
                </a:cubicBezTo>
                <a:cubicBezTo>
                  <a:pt x="6132113" y="-15584"/>
                  <a:pt x="5923847" y="21204"/>
                  <a:pt x="5635578" y="18288"/>
                </a:cubicBezTo>
                <a:cubicBezTo>
                  <a:pt x="5347309" y="15372"/>
                  <a:pt x="5114749" y="50642"/>
                  <a:pt x="4846320" y="18288"/>
                </a:cubicBezTo>
                <a:cubicBezTo>
                  <a:pt x="4577891" y="-14066"/>
                  <a:pt x="4576701" y="1487"/>
                  <a:pt x="4444768" y="18288"/>
                </a:cubicBezTo>
                <a:cubicBezTo>
                  <a:pt x="4312835" y="35089"/>
                  <a:pt x="4112575" y="15158"/>
                  <a:pt x="3946289" y="18288"/>
                </a:cubicBezTo>
                <a:cubicBezTo>
                  <a:pt x="3780003" y="21418"/>
                  <a:pt x="3396009" y="18797"/>
                  <a:pt x="3253958" y="18288"/>
                </a:cubicBezTo>
                <a:cubicBezTo>
                  <a:pt x="3111907" y="17779"/>
                  <a:pt x="2760272" y="57223"/>
                  <a:pt x="2464700" y="18288"/>
                </a:cubicBezTo>
                <a:cubicBezTo>
                  <a:pt x="2169128" y="-20647"/>
                  <a:pt x="2232262" y="7960"/>
                  <a:pt x="2063148" y="18288"/>
                </a:cubicBezTo>
                <a:cubicBezTo>
                  <a:pt x="1894034" y="28616"/>
                  <a:pt x="1799338" y="3019"/>
                  <a:pt x="1661595" y="18288"/>
                </a:cubicBezTo>
                <a:cubicBezTo>
                  <a:pt x="1523852" y="33557"/>
                  <a:pt x="1113928" y="-4352"/>
                  <a:pt x="969264" y="18288"/>
                </a:cubicBezTo>
                <a:cubicBezTo>
                  <a:pt x="824600" y="40928"/>
                  <a:pt x="356149" y="-3128"/>
                  <a:pt x="0" y="18288"/>
                </a:cubicBezTo>
                <a:cubicBezTo>
                  <a:pt x="-540" y="12521"/>
                  <a:pt x="894" y="7749"/>
                  <a:pt x="0" y="0"/>
                </a:cubicBezTo>
                <a:close/>
              </a:path>
              <a:path w="9692640" h="18288" stroke="0" extrusionOk="0">
                <a:moveTo>
                  <a:pt x="0" y="0"/>
                </a:moveTo>
                <a:cubicBezTo>
                  <a:pt x="162642" y="3864"/>
                  <a:pt x="346119" y="-18364"/>
                  <a:pt x="498479" y="0"/>
                </a:cubicBezTo>
                <a:cubicBezTo>
                  <a:pt x="650839" y="18364"/>
                  <a:pt x="712065" y="-9389"/>
                  <a:pt x="900031" y="0"/>
                </a:cubicBezTo>
                <a:cubicBezTo>
                  <a:pt x="1087997" y="9389"/>
                  <a:pt x="1177291" y="3685"/>
                  <a:pt x="1398509" y="0"/>
                </a:cubicBezTo>
                <a:cubicBezTo>
                  <a:pt x="1619727" y="-3685"/>
                  <a:pt x="1874008" y="-8897"/>
                  <a:pt x="2090841" y="0"/>
                </a:cubicBezTo>
                <a:cubicBezTo>
                  <a:pt x="2307674" y="8897"/>
                  <a:pt x="2573432" y="-313"/>
                  <a:pt x="2880099" y="0"/>
                </a:cubicBezTo>
                <a:cubicBezTo>
                  <a:pt x="3186766" y="313"/>
                  <a:pt x="3422577" y="10664"/>
                  <a:pt x="3766283" y="0"/>
                </a:cubicBezTo>
                <a:cubicBezTo>
                  <a:pt x="4109989" y="-10664"/>
                  <a:pt x="4342683" y="-32873"/>
                  <a:pt x="4652467" y="0"/>
                </a:cubicBezTo>
                <a:cubicBezTo>
                  <a:pt x="4962251" y="32873"/>
                  <a:pt x="5122120" y="29155"/>
                  <a:pt x="5247872" y="0"/>
                </a:cubicBezTo>
                <a:cubicBezTo>
                  <a:pt x="5373625" y="-29155"/>
                  <a:pt x="5749491" y="1706"/>
                  <a:pt x="6037130" y="0"/>
                </a:cubicBezTo>
                <a:cubicBezTo>
                  <a:pt x="6324769" y="-1706"/>
                  <a:pt x="6531407" y="1172"/>
                  <a:pt x="6729461" y="0"/>
                </a:cubicBezTo>
                <a:cubicBezTo>
                  <a:pt x="6927515" y="-1172"/>
                  <a:pt x="7096794" y="-1520"/>
                  <a:pt x="7324867" y="0"/>
                </a:cubicBezTo>
                <a:cubicBezTo>
                  <a:pt x="7552940" y="1520"/>
                  <a:pt x="7878827" y="-17110"/>
                  <a:pt x="8114124" y="0"/>
                </a:cubicBezTo>
                <a:cubicBezTo>
                  <a:pt x="8349421" y="17110"/>
                  <a:pt x="8334208" y="15114"/>
                  <a:pt x="8515677" y="0"/>
                </a:cubicBezTo>
                <a:cubicBezTo>
                  <a:pt x="8697146" y="-15114"/>
                  <a:pt x="9236164" y="22466"/>
                  <a:pt x="9692640" y="0"/>
                </a:cubicBezTo>
                <a:cubicBezTo>
                  <a:pt x="9692735" y="8251"/>
                  <a:pt x="9692514" y="12333"/>
                  <a:pt x="9692640" y="18288"/>
                </a:cubicBezTo>
                <a:cubicBezTo>
                  <a:pt x="9410102" y="47398"/>
                  <a:pt x="9172773" y="7109"/>
                  <a:pt x="9000309" y="18288"/>
                </a:cubicBezTo>
                <a:cubicBezTo>
                  <a:pt x="8827845" y="29467"/>
                  <a:pt x="8713608" y="28372"/>
                  <a:pt x="8501830" y="18288"/>
                </a:cubicBezTo>
                <a:cubicBezTo>
                  <a:pt x="8290052" y="8204"/>
                  <a:pt x="7893416" y="3561"/>
                  <a:pt x="7712572" y="18288"/>
                </a:cubicBezTo>
                <a:cubicBezTo>
                  <a:pt x="7531728" y="33015"/>
                  <a:pt x="7480716" y="17052"/>
                  <a:pt x="7311020" y="18288"/>
                </a:cubicBezTo>
                <a:cubicBezTo>
                  <a:pt x="7141324" y="19524"/>
                  <a:pt x="6962706" y="15975"/>
                  <a:pt x="6618688" y="18288"/>
                </a:cubicBezTo>
                <a:cubicBezTo>
                  <a:pt x="6274670" y="20601"/>
                  <a:pt x="6230664" y="-1692"/>
                  <a:pt x="6120210" y="18288"/>
                </a:cubicBezTo>
                <a:cubicBezTo>
                  <a:pt x="6009756" y="38268"/>
                  <a:pt x="5442516" y="28115"/>
                  <a:pt x="5234026" y="18288"/>
                </a:cubicBezTo>
                <a:cubicBezTo>
                  <a:pt x="5025536" y="8461"/>
                  <a:pt x="4953693" y="18182"/>
                  <a:pt x="4832473" y="18288"/>
                </a:cubicBezTo>
                <a:cubicBezTo>
                  <a:pt x="4711253" y="18394"/>
                  <a:pt x="4414565" y="-11251"/>
                  <a:pt x="4140142" y="18288"/>
                </a:cubicBezTo>
                <a:cubicBezTo>
                  <a:pt x="3865719" y="47827"/>
                  <a:pt x="3819081" y="16772"/>
                  <a:pt x="3738590" y="18288"/>
                </a:cubicBezTo>
                <a:cubicBezTo>
                  <a:pt x="3658099" y="19804"/>
                  <a:pt x="3427576" y="1385"/>
                  <a:pt x="3240111" y="18288"/>
                </a:cubicBezTo>
                <a:cubicBezTo>
                  <a:pt x="3052646" y="35191"/>
                  <a:pt x="2749652" y="-13914"/>
                  <a:pt x="2450853" y="18288"/>
                </a:cubicBezTo>
                <a:cubicBezTo>
                  <a:pt x="2152054" y="50490"/>
                  <a:pt x="1928331" y="61101"/>
                  <a:pt x="1564669" y="18288"/>
                </a:cubicBezTo>
                <a:cubicBezTo>
                  <a:pt x="1201007" y="-24525"/>
                  <a:pt x="1217828" y="-275"/>
                  <a:pt x="1066190" y="18288"/>
                </a:cubicBezTo>
                <a:cubicBezTo>
                  <a:pt x="914552" y="36851"/>
                  <a:pt x="418290" y="-14785"/>
                  <a:pt x="0" y="18288"/>
                </a:cubicBezTo>
                <a:cubicBezTo>
                  <a:pt x="641" y="14236"/>
                  <a:pt x="889" y="755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ontent Placeholder 2">
            <a:extLst>
              <a:ext uri="{FF2B5EF4-FFF2-40B4-BE49-F238E27FC236}">
                <a16:creationId xmlns:a16="http://schemas.microsoft.com/office/drawing/2014/main" id="{AA55906A-83D5-68CB-39DE-CD4F92C65371}"/>
              </a:ext>
            </a:extLst>
          </p:cNvPr>
          <p:cNvGraphicFramePr>
            <a:graphicFrameLocks noGrp="1"/>
          </p:cNvGraphicFramePr>
          <p:nvPr>
            <p:ph idx="4294967295"/>
            <p:extLst>
              <p:ext uri="{D42A27DB-BD31-4B8C-83A1-F6EECF244321}">
                <p14:modId xmlns:p14="http://schemas.microsoft.com/office/powerpoint/2010/main" val="2084553434"/>
              </p:ext>
            </p:extLst>
          </p:nvPr>
        </p:nvGraphicFramePr>
        <p:xfrm>
          <a:off x="838200" y="2004446"/>
          <a:ext cx="10515600" cy="41768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8704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ED48CA-2538-34F1-927A-BE5F19B01510}"/>
              </a:ext>
            </a:extLst>
          </p:cNvPr>
          <p:cNvSpPr>
            <a:spLocks noGrp="1"/>
          </p:cNvSpPr>
          <p:nvPr>
            <p:ph type="title"/>
          </p:nvPr>
        </p:nvSpPr>
        <p:spPr>
          <a:xfrm>
            <a:off x="1" y="136525"/>
            <a:ext cx="5262201" cy="838477"/>
          </a:xfrm>
        </p:spPr>
        <p:txBody>
          <a:bodyPr vert="horz" lIns="91440" tIns="45720" rIns="91440" bIns="45720" rtlCol="0" anchor="ctr">
            <a:normAutofit fontScale="90000"/>
          </a:bodyPr>
          <a:lstStyle/>
          <a:p>
            <a:r>
              <a:rPr lang="en-US" b="1"/>
              <a:t>Goals and Value Proposition</a:t>
            </a:r>
          </a:p>
        </p:txBody>
      </p:sp>
      <p:sp>
        <p:nvSpPr>
          <p:cNvPr id="4" name="TextBox 3">
            <a:extLst>
              <a:ext uri="{FF2B5EF4-FFF2-40B4-BE49-F238E27FC236}">
                <a16:creationId xmlns:a16="http://schemas.microsoft.com/office/drawing/2014/main" id="{07C2B8FA-FFA2-D8EC-4BA3-7AEC1100302B}"/>
              </a:ext>
            </a:extLst>
          </p:cNvPr>
          <p:cNvSpPr txBox="1"/>
          <p:nvPr/>
        </p:nvSpPr>
        <p:spPr>
          <a:xfrm>
            <a:off x="0" y="1222955"/>
            <a:ext cx="6383106" cy="5498293"/>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indent="-228600">
              <a:lnSpc>
                <a:spcPct val="90000"/>
              </a:lnSpc>
              <a:spcAft>
                <a:spcPts val="600"/>
              </a:spcAft>
              <a:buFont typeface="Arial" panose="020B0604020202020204" pitchFamily="34" charset="0"/>
              <a:buChar char="•"/>
            </a:pPr>
            <a:r>
              <a:rPr lang="en-US" sz="1600" dirty="0"/>
              <a:t>Our original value proposition was to have the ability to change the background color to suit the user, this was something that did not make it into our final website.</a:t>
            </a:r>
          </a:p>
          <a:p>
            <a:pPr indent="-228600">
              <a:lnSpc>
                <a:spcPct val="90000"/>
              </a:lnSpc>
              <a:spcAft>
                <a:spcPts val="600"/>
              </a:spcAft>
              <a:buFont typeface="Arial" panose="020B0604020202020204" pitchFamily="34" charset="0"/>
              <a:buChar char="•"/>
            </a:pPr>
            <a:r>
              <a:rPr lang="en-US" sz="1600" dirty="0"/>
              <a:t> All pages will have the same Layout. </a:t>
            </a:r>
          </a:p>
          <a:p>
            <a:pPr indent="-228600">
              <a:lnSpc>
                <a:spcPct val="90000"/>
              </a:lnSpc>
              <a:spcAft>
                <a:spcPts val="600"/>
              </a:spcAft>
              <a:buFont typeface="Arial" panose="020B0604020202020204" pitchFamily="34" charset="0"/>
              <a:buChar char="•"/>
            </a:pPr>
            <a:r>
              <a:rPr lang="en-US" sz="1600" dirty="0"/>
              <a:t>  All pages should use the same Typeface. </a:t>
            </a:r>
          </a:p>
          <a:p>
            <a:pPr indent="-228600">
              <a:lnSpc>
                <a:spcPct val="90000"/>
              </a:lnSpc>
              <a:spcAft>
                <a:spcPts val="600"/>
              </a:spcAft>
              <a:buFont typeface="Arial" panose="020B0604020202020204" pitchFamily="34" charset="0"/>
              <a:buChar char="•"/>
            </a:pPr>
            <a:r>
              <a:rPr lang="en-US" sz="1600" dirty="0"/>
              <a:t>       Use a font like Roboto which is considered universal.  </a:t>
            </a:r>
          </a:p>
          <a:p>
            <a:pPr indent="-228600">
              <a:lnSpc>
                <a:spcPct val="90000"/>
              </a:lnSpc>
              <a:spcAft>
                <a:spcPts val="600"/>
              </a:spcAft>
              <a:buFont typeface="Arial" panose="020B0604020202020204" pitchFamily="34" charset="0"/>
              <a:buChar char="•"/>
            </a:pPr>
            <a:r>
              <a:rPr lang="en-US" sz="1600" dirty="0"/>
              <a:t>  We will provide sufficient White Space to not overwhelm the user. </a:t>
            </a:r>
          </a:p>
          <a:p>
            <a:pPr indent="-228600">
              <a:lnSpc>
                <a:spcPct val="90000"/>
              </a:lnSpc>
              <a:spcAft>
                <a:spcPts val="600"/>
              </a:spcAft>
              <a:buFont typeface="Arial" panose="020B0604020202020204" pitchFamily="34" charset="0"/>
              <a:buChar char="•"/>
            </a:pPr>
            <a:r>
              <a:rPr lang="en-US" sz="1600" dirty="0"/>
              <a:t> We will provide the user with clickable titles that will clearly guide the user to the article they want to read</a:t>
            </a:r>
          </a:p>
          <a:p>
            <a:pPr indent="-228600">
              <a:lnSpc>
                <a:spcPct val="90000"/>
              </a:lnSpc>
              <a:spcAft>
                <a:spcPts val="600"/>
              </a:spcAft>
              <a:buFont typeface="Arial" panose="020B0604020202020204" pitchFamily="34" charset="0"/>
              <a:buChar char="•"/>
            </a:pPr>
            <a:r>
              <a:rPr lang="en-US" sz="1600" dirty="0"/>
              <a:t> Our site will follow standard website procedures, for example, the logo in the top left corner taking the user back to the homepage. </a:t>
            </a:r>
          </a:p>
          <a:p>
            <a:pPr indent="-228600">
              <a:lnSpc>
                <a:spcPct val="90000"/>
              </a:lnSpc>
              <a:spcAft>
                <a:spcPts val="600"/>
              </a:spcAft>
              <a:buFont typeface="Arial" panose="020B0604020202020204" pitchFamily="34" charset="0"/>
              <a:buChar char="•"/>
            </a:pPr>
            <a:r>
              <a:rPr lang="en-US" sz="1600" dirty="0"/>
              <a:t> We will give our users a fully functional site for Mobile and Desktop. </a:t>
            </a:r>
          </a:p>
          <a:p>
            <a:pPr indent="-228600">
              <a:lnSpc>
                <a:spcPct val="90000"/>
              </a:lnSpc>
              <a:spcAft>
                <a:spcPts val="600"/>
              </a:spcAft>
              <a:buFont typeface="Arial" panose="020B0604020202020204" pitchFamily="34" charset="0"/>
              <a:buChar char="•"/>
            </a:pPr>
            <a:r>
              <a:rPr lang="en-US" sz="1600" dirty="0"/>
              <a:t> We will provide the option to the user to choose their own background color, this will be achieved by doing some coding in CSS and JavaScript. </a:t>
            </a:r>
          </a:p>
          <a:p>
            <a:pPr indent="-228600">
              <a:lnSpc>
                <a:spcPct val="90000"/>
              </a:lnSpc>
              <a:spcAft>
                <a:spcPts val="600"/>
              </a:spcAft>
              <a:buFont typeface="Arial" panose="020B0604020202020204" pitchFamily="34" charset="0"/>
              <a:buChar char="•"/>
            </a:pPr>
            <a:r>
              <a:rPr lang="en-US" sz="1600" dirty="0"/>
              <a:t>  Our users will be able to use the articles we write as a reference in their college reports. </a:t>
            </a:r>
          </a:p>
          <a:p>
            <a:pPr>
              <a:lnSpc>
                <a:spcPct val="90000"/>
              </a:lnSpc>
              <a:spcAft>
                <a:spcPts val="600"/>
              </a:spcAft>
            </a:pPr>
            <a:endParaRPr lang="en-US" sz="1600" dirty="0"/>
          </a:p>
        </p:txBody>
      </p:sp>
      <p:pic>
        <p:nvPicPr>
          <p:cNvPr id="5" name="Picture 4" descr="Two guys on a bus Meme Generator - Imgflip">
            <a:extLst>
              <a:ext uri="{FF2B5EF4-FFF2-40B4-BE49-F238E27FC236}">
                <a16:creationId xmlns:a16="http://schemas.microsoft.com/office/drawing/2014/main" id="{CF48CA98-5E53-A167-DBB2-6F72B4628FF2}"/>
              </a:ext>
            </a:extLst>
          </p:cNvPr>
          <p:cNvPicPr>
            <a:picLocks noChangeAspect="1"/>
          </p:cNvPicPr>
          <p:nvPr/>
        </p:nvPicPr>
        <p:blipFill>
          <a:blip r:embed="rId2"/>
          <a:srcRect l="11526" r="11527"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2265757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DF6E2D-0D70-0912-47F7-816E9E4C868A}"/>
              </a:ext>
            </a:extLst>
          </p:cNvPr>
          <p:cNvSpPr>
            <a:spLocks noGrp="1"/>
          </p:cNvSpPr>
          <p:nvPr>
            <p:ph type="title"/>
          </p:nvPr>
        </p:nvSpPr>
        <p:spPr>
          <a:xfrm>
            <a:off x="8017254" y="525439"/>
            <a:ext cx="3336545" cy="1657614"/>
          </a:xfrm>
        </p:spPr>
        <p:txBody>
          <a:bodyPr vert="horz" lIns="91440" tIns="45720" rIns="91440" bIns="45720" rtlCol="0">
            <a:normAutofit/>
          </a:bodyPr>
          <a:lstStyle/>
          <a:p>
            <a:r>
              <a:rPr lang="en-US" sz="3600" b="1"/>
              <a:t>Preliminary Designs &amp; Feedback</a:t>
            </a:r>
            <a:endParaRPr lang="en-US" sz="3600"/>
          </a:p>
        </p:txBody>
      </p:sp>
      <p:pic>
        <p:nvPicPr>
          <p:cNvPr id="4" name="Picture 3" descr="A screenshot of a cellphone&#10;&#10;AI-generated content may be incorrect.">
            <a:extLst>
              <a:ext uri="{FF2B5EF4-FFF2-40B4-BE49-F238E27FC236}">
                <a16:creationId xmlns:a16="http://schemas.microsoft.com/office/drawing/2014/main" id="{80E7D6AD-5071-74EA-1747-A872E1DFE994}"/>
              </a:ext>
            </a:extLst>
          </p:cNvPr>
          <p:cNvPicPr>
            <a:picLocks noChangeAspect="1"/>
          </p:cNvPicPr>
          <p:nvPr/>
        </p:nvPicPr>
        <p:blipFill>
          <a:blip r:embed="rId2"/>
          <a:stretch>
            <a:fillRect/>
          </a:stretch>
        </p:blipFill>
        <p:spPr>
          <a:xfrm>
            <a:off x="1490831" y="375320"/>
            <a:ext cx="1741518" cy="3848658"/>
          </a:xfrm>
          <a:prstGeom prst="rect">
            <a:avLst/>
          </a:prstGeom>
        </p:spPr>
      </p:pic>
      <p:cxnSp>
        <p:nvCxnSpPr>
          <p:cNvPr id="43" name="Straight Connector 42">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Content Placeholder 2" descr="A screenshot of a website&#10;&#10;AI-generated content may be incorrect.">
            <a:extLst>
              <a:ext uri="{FF2B5EF4-FFF2-40B4-BE49-F238E27FC236}">
                <a16:creationId xmlns:a16="http://schemas.microsoft.com/office/drawing/2014/main" id="{D623647A-8F9A-305A-857E-99A6CBFBA4C4}"/>
              </a:ext>
            </a:extLst>
          </p:cNvPr>
          <p:cNvPicPr>
            <a:picLocks noChangeAspect="1"/>
          </p:cNvPicPr>
          <p:nvPr/>
        </p:nvPicPr>
        <p:blipFill>
          <a:blip r:embed="rId3"/>
          <a:stretch>
            <a:fillRect/>
          </a:stretch>
        </p:blipFill>
        <p:spPr>
          <a:xfrm>
            <a:off x="4906370" y="376216"/>
            <a:ext cx="2628285" cy="1655819"/>
          </a:xfrm>
          <a:prstGeom prst="rect">
            <a:avLst/>
          </a:prstGeom>
        </p:spPr>
      </p:pic>
      <p:cxnSp>
        <p:nvCxnSpPr>
          <p:cNvPr id="45" name="Straight Connector 44">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screen&#10;&#10;AI-generated content may be incorrect.">
            <a:extLst>
              <a:ext uri="{FF2B5EF4-FFF2-40B4-BE49-F238E27FC236}">
                <a16:creationId xmlns:a16="http://schemas.microsoft.com/office/drawing/2014/main" id="{08A490E4-0CA7-62C9-1121-65F1C1180DAF}"/>
              </a:ext>
            </a:extLst>
          </p:cNvPr>
          <p:cNvPicPr>
            <a:picLocks noChangeAspect="1"/>
          </p:cNvPicPr>
          <p:nvPr/>
        </p:nvPicPr>
        <p:blipFill>
          <a:blip r:embed="rId4"/>
          <a:stretch>
            <a:fillRect/>
          </a:stretch>
        </p:blipFill>
        <p:spPr>
          <a:xfrm>
            <a:off x="5762455" y="2424609"/>
            <a:ext cx="908680" cy="1799367"/>
          </a:xfrm>
          <a:prstGeom prst="rect">
            <a:avLst/>
          </a:prstGeom>
        </p:spPr>
      </p:pic>
      <p:cxnSp>
        <p:nvCxnSpPr>
          <p:cNvPr id="47" name="Straight Connector 46">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screenshot of a website with Crust in the background&#10;&#10;AI-generated content may be incorrect.">
            <a:extLst>
              <a:ext uri="{FF2B5EF4-FFF2-40B4-BE49-F238E27FC236}">
                <a16:creationId xmlns:a16="http://schemas.microsoft.com/office/drawing/2014/main" id="{0B91C327-8D33-B4CA-A3A4-8BF4B318F4EE}"/>
              </a:ext>
            </a:extLst>
          </p:cNvPr>
          <p:cNvPicPr>
            <a:picLocks noChangeAspect="1"/>
          </p:cNvPicPr>
          <p:nvPr/>
        </p:nvPicPr>
        <p:blipFill>
          <a:blip r:embed="rId5"/>
          <a:stretch>
            <a:fillRect/>
          </a:stretch>
        </p:blipFill>
        <p:spPr>
          <a:xfrm>
            <a:off x="402609" y="4922329"/>
            <a:ext cx="2221053" cy="1427026"/>
          </a:xfrm>
          <a:prstGeom prst="rect">
            <a:avLst/>
          </a:prstGeom>
        </p:spPr>
      </p:pic>
      <p:pic>
        <p:nvPicPr>
          <p:cNvPr id="6" name="Picture 5" descr="A diagram of a company&#10;&#10;AI-generated content may be incorrect.">
            <a:extLst>
              <a:ext uri="{FF2B5EF4-FFF2-40B4-BE49-F238E27FC236}">
                <a16:creationId xmlns:a16="http://schemas.microsoft.com/office/drawing/2014/main" id="{EBC1AFBC-98F6-083E-CBBE-2BB48D21ECA6}"/>
              </a:ext>
            </a:extLst>
          </p:cNvPr>
          <p:cNvPicPr>
            <a:picLocks noChangeAspect="1"/>
          </p:cNvPicPr>
          <p:nvPr/>
        </p:nvPicPr>
        <p:blipFill>
          <a:blip r:embed="rId6"/>
          <a:stretch>
            <a:fillRect/>
          </a:stretch>
        </p:blipFill>
        <p:spPr>
          <a:xfrm>
            <a:off x="4339725" y="4661312"/>
            <a:ext cx="4661936" cy="2084764"/>
          </a:xfrm>
          <a:prstGeom prst="rect">
            <a:avLst/>
          </a:prstGeom>
        </p:spPr>
      </p:pic>
      <p:sp>
        <p:nvSpPr>
          <p:cNvPr id="23" name="Content Placeholder 22">
            <a:extLst>
              <a:ext uri="{FF2B5EF4-FFF2-40B4-BE49-F238E27FC236}">
                <a16:creationId xmlns:a16="http://schemas.microsoft.com/office/drawing/2014/main" id="{0D93A6EA-FA9F-EBBC-FD27-099F5F703BAC}"/>
              </a:ext>
            </a:extLst>
          </p:cNvPr>
          <p:cNvSpPr>
            <a:spLocks noGrp="1"/>
          </p:cNvSpPr>
          <p:nvPr>
            <p:ph idx="1"/>
          </p:nvPr>
        </p:nvSpPr>
        <p:spPr>
          <a:xfrm>
            <a:off x="8017254" y="2274491"/>
            <a:ext cx="3336546" cy="3902472"/>
          </a:xfrm>
        </p:spPr>
        <p:txBody>
          <a:bodyPr vert="horz" lIns="91440" tIns="45720" rIns="91440" bIns="45720" rtlCol="0" anchor="t">
            <a:normAutofit/>
          </a:bodyPr>
          <a:lstStyle/>
          <a:p>
            <a:r>
              <a:rPr lang="en-US" sz="2000" dirty="0"/>
              <a:t>Some feedback we received as that our site may be too simple, which is why we tried our best to add as much dynamic elements as we could.</a:t>
            </a:r>
          </a:p>
          <a:p>
            <a:endParaRPr lang="en-US" sz="2000" dirty="0"/>
          </a:p>
          <a:p>
            <a:r>
              <a:rPr lang="en-US" sz="2000" dirty="0"/>
              <a:t>We were also slightly over ambitious with how much we could do.</a:t>
            </a:r>
          </a:p>
        </p:txBody>
      </p:sp>
      <p:cxnSp>
        <p:nvCxnSpPr>
          <p:cNvPr id="49" name="Straight Connector 48">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996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B382D48D-D889-DA00-68DA-72984CE9AA5E}"/>
              </a:ext>
            </a:extLst>
          </p:cNvPr>
          <p:cNvSpPr>
            <a:spLocks noGrp="1"/>
          </p:cNvSpPr>
          <p:nvPr>
            <p:ph type="title"/>
          </p:nvPr>
        </p:nvSpPr>
        <p:spPr>
          <a:xfrm>
            <a:off x="481209" y="-123390"/>
            <a:ext cx="6428982" cy="1889234"/>
          </a:xfrm>
        </p:spPr>
        <p:txBody>
          <a:bodyPr vert="horz" lIns="91440" tIns="45720" rIns="91440" bIns="45720" rtlCol="0" anchor="b">
            <a:normAutofit/>
          </a:bodyPr>
          <a:lstStyle/>
          <a:p>
            <a:r>
              <a:rPr lang="en-US" sz="4800" b="1" dirty="0">
                <a:solidFill>
                  <a:schemeClr val="bg1"/>
                </a:solidFill>
                <a:latin typeface="Open Sans"/>
                <a:ea typeface="Open Sans"/>
                <a:cs typeface="Open Sans"/>
              </a:rPr>
              <a:t>Development &amp; Responsiveness</a:t>
            </a:r>
            <a:endParaRPr lang="en-US" dirty="0">
              <a:solidFill>
                <a:schemeClr val="bg1"/>
              </a:solidFill>
            </a:endParaRPr>
          </a:p>
        </p:txBody>
      </p:sp>
      <p:cxnSp>
        <p:nvCxnSpPr>
          <p:cNvPr id="46" name="Straight Connector 45">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Content Placeholder 11">
            <a:extLst>
              <a:ext uri="{FF2B5EF4-FFF2-40B4-BE49-F238E27FC236}">
                <a16:creationId xmlns:a16="http://schemas.microsoft.com/office/drawing/2014/main" id="{F32ED9FF-2E89-E2DC-12A1-AF7FD789D3F3}"/>
              </a:ext>
            </a:extLst>
          </p:cNvPr>
          <p:cNvSpPr>
            <a:spLocks noGrp="1"/>
          </p:cNvSpPr>
          <p:nvPr>
            <p:ph idx="1"/>
          </p:nvPr>
        </p:nvSpPr>
        <p:spPr>
          <a:xfrm>
            <a:off x="1295400" y="2779436"/>
            <a:ext cx="4800600" cy="3711571"/>
          </a:xfrm>
        </p:spPr>
        <p:txBody>
          <a:bodyPr vert="horz" lIns="91440" tIns="45720" rIns="91440" bIns="45720" rtlCol="0" anchor="t">
            <a:normAutofit lnSpcReduction="10000"/>
          </a:bodyPr>
          <a:lstStyle/>
          <a:p>
            <a:r>
              <a:rPr lang="en-US" sz="2000" dirty="0">
                <a:solidFill>
                  <a:schemeClr val="bg1"/>
                </a:solidFill>
              </a:rPr>
              <a:t>Like everyone, we used Svelte to construct our site.</a:t>
            </a:r>
            <a:endParaRPr lang="en-US" dirty="0">
              <a:solidFill>
                <a:schemeClr val="bg1"/>
              </a:solidFill>
            </a:endParaRPr>
          </a:p>
          <a:p>
            <a:endParaRPr lang="en-US" sz="2000" dirty="0">
              <a:solidFill>
                <a:schemeClr val="bg1"/>
              </a:solidFill>
            </a:endParaRPr>
          </a:p>
          <a:p>
            <a:r>
              <a:rPr lang="en-US" sz="2000" dirty="0">
                <a:solidFill>
                  <a:schemeClr val="bg1"/>
                </a:solidFill>
              </a:rPr>
              <a:t>We designed with both Desktop and Mobile in mind, we are currently on our final steps to having full responsiveness for mobile, we have large text for Mobile, along with images and cards being adjusted for Mobile also.</a:t>
            </a:r>
          </a:p>
          <a:p>
            <a:endParaRPr lang="en-US" sz="2000" dirty="0">
              <a:solidFill>
                <a:srgbClr val="FFFFFF"/>
              </a:solidFill>
            </a:endParaRPr>
          </a:p>
          <a:p>
            <a:pPr marL="0" indent="0">
              <a:buNone/>
            </a:pPr>
            <a:r>
              <a:rPr lang="en-US" dirty="0"/>
              <a:t>E</a:t>
            </a:r>
          </a:p>
        </p:txBody>
      </p:sp>
      <p:pic>
        <p:nvPicPr>
          <p:cNvPr id="4" name="Content Placeholder 3" descr="A screenshot of a computer&#10;&#10;AI-generated content may be incorrect.">
            <a:extLst>
              <a:ext uri="{FF2B5EF4-FFF2-40B4-BE49-F238E27FC236}">
                <a16:creationId xmlns:a16="http://schemas.microsoft.com/office/drawing/2014/main" id="{9598B78B-7411-8EA2-DD4F-4E3F880EE62A}"/>
              </a:ext>
            </a:extLst>
          </p:cNvPr>
          <p:cNvPicPr>
            <a:picLocks noChangeAspect="1"/>
          </p:cNvPicPr>
          <p:nvPr/>
        </p:nvPicPr>
        <p:blipFill>
          <a:blip r:embed="rId2"/>
          <a:stretch>
            <a:fillRect/>
          </a:stretch>
        </p:blipFill>
        <p:spPr>
          <a:xfrm>
            <a:off x="7983546" y="369913"/>
            <a:ext cx="911934" cy="2784532"/>
          </a:xfrm>
          <a:prstGeom prst="rect">
            <a:avLst/>
          </a:prstGeom>
        </p:spPr>
      </p:pic>
      <p:sp>
        <p:nvSpPr>
          <p:cNvPr id="48" name="Rectangle 47">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screenshot of a group of people&#10;&#10;AI-generated content may be incorrect.">
            <a:extLst>
              <a:ext uri="{FF2B5EF4-FFF2-40B4-BE49-F238E27FC236}">
                <a16:creationId xmlns:a16="http://schemas.microsoft.com/office/drawing/2014/main" id="{2EBC04FD-1669-8462-4BDD-6D09BEED19E3}"/>
              </a:ext>
            </a:extLst>
          </p:cNvPr>
          <p:cNvPicPr>
            <a:picLocks noChangeAspect="1"/>
          </p:cNvPicPr>
          <p:nvPr/>
        </p:nvPicPr>
        <p:blipFill>
          <a:blip r:embed="rId3"/>
          <a:stretch>
            <a:fillRect/>
          </a:stretch>
        </p:blipFill>
        <p:spPr>
          <a:xfrm>
            <a:off x="7824901" y="3542377"/>
            <a:ext cx="3995284" cy="3170750"/>
          </a:xfrm>
          <a:prstGeom prst="rect">
            <a:avLst/>
          </a:prstGeom>
        </p:spPr>
      </p:pic>
      <p:sp>
        <p:nvSpPr>
          <p:cNvPr id="50" name="Rectangle 49">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4482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7F1E02-F904-66EE-A62F-E8846EC645CF}"/>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b="1"/>
              <a:t>Key Features</a:t>
            </a:r>
            <a:endParaRPr lang="en-US" sz="6600"/>
          </a:p>
        </p:txBody>
      </p:sp>
      <p:sp>
        <p:nvSpPr>
          <p:cNvPr id="3" name="TextBox 2">
            <a:extLst>
              <a:ext uri="{FF2B5EF4-FFF2-40B4-BE49-F238E27FC236}">
                <a16:creationId xmlns:a16="http://schemas.microsoft.com/office/drawing/2014/main" id="{3DCAA941-1137-4217-D679-5BF1614D6FDB}"/>
              </a:ext>
            </a:extLst>
          </p:cNvPr>
          <p:cNvSpPr txBox="1"/>
          <p:nvPr/>
        </p:nvSpPr>
        <p:spPr>
          <a:xfrm>
            <a:off x="638881" y="1922561"/>
            <a:ext cx="10909643" cy="55265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lgn="ctr">
              <a:lnSpc>
                <a:spcPct val="90000"/>
              </a:lnSpc>
              <a:spcBef>
                <a:spcPts val="1000"/>
              </a:spcBef>
            </a:pPr>
            <a:r>
              <a:rPr lang="en-US" sz="2400" b="1"/>
              <a:t>Please note, this is an earlier version of our website!!</a:t>
            </a:r>
          </a:p>
        </p:txBody>
      </p:sp>
      <p:sp>
        <p:nvSpPr>
          <p:cNvPr id="19"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recording">
            <a:hlinkClick r:id="" action="ppaction://media"/>
            <a:extLst>
              <a:ext uri="{FF2B5EF4-FFF2-40B4-BE49-F238E27FC236}">
                <a16:creationId xmlns:a16="http://schemas.microsoft.com/office/drawing/2014/main" id="{FA09F1E4-EE58-77C3-CAAA-6DA64936710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0040" y="2866454"/>
            <a:ext cx="5614416" cy="3158108"/>
          </a:xfrm>
          <a:prstGeom prst="rect">
            <a:avLst/>
          </a:prstGeom>
        </p:spPr>
      </p:pic>
      <p:pic>
        <p:nvPicPr>
          <p:cNvPr id="5" name="Content Placeholder 4" descr="A screenshot of a computer&#10;&#10;AI-generated content may be incorrect.">
            <a:extLst>
              <a:ext uri="{FF2B5EF4-FFF2-40B4-BE49-F238E27FC236}">
                <a16:creationId xmlns:a16="http://schemas.microsoft.com/office/drawing/2014/main" id="{7BBCE3E1-019A-9355-223F-483F47B2F873}"/>
              </a:ext>
            </a:extLst>
          </p:cNvPr>
          <p:cNvPicPr>
            <a:picLocks noGrp="1" noChangeAspect="1"/>
          </p:cNvPicPr>
          <p:nvPr>
            <p:ph idx="1"/>
          </p:nvPr>
        </p:nvPicPr>
        <p:blipFill>
          <a:blip r:embed="rId5"/>
          <a:stretch>
            <a:fillRect/>
          </a:stretch>
        </p:blipFill>
        <p:spPr>
          <a:xfrm>
            <a:off x="6254496" y="4010391"/>
            <a:ext cx="5614416" cy="870234"/>
          </a:xfrm>
          <a:prstGeom prst="rect">
            <a:avLst/>
          </a:prstGeom>
        </p:spPr>
      </p:pic>
    </p:spTree>
    <p:extLst>
      <p:ext uri="{BB962C8B-B14F-4D97-AF65-F5344CB8AC3E}">
        <p14:creationId xmlns:p14="http://schemas.microsoft.com/office/powerpoint/2010/main" val="342206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12</Slides>
  <Notes>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Web UI Design Presentation</vt:lpstr>
      <vt:lpstr>So what is The World of Whales??</vt:lpstr>
      <vt:lpstr>The Trifecta of Whales</vt:lpstr>
      <vt:lpstr>Key Findings and Persona's</vt:lpstr>
      <vt:lpstr>Persona Section</vt:lpstr>
      <vt:lpstr>Goals and Value Proposition</vt:lpstr>
      <vt:lpstr>Preliminary Designs &amp; Feedback</vt:lpstr>
      <vt:lpstr>Development &amp; Responsiveness</vt:lpstr>
      <vt:lpstr>Key Features</vt:lpstr>
      <vt:lpstr>Testing, Optimisation &amp; Deployment</vt:lpstr>
      <vt:lpstr>The Future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415</cp:revision>
  <dcterms:created xsi:type="dcterms:W3CDTF">2025-04-06T10:28:16Z</dcterms:created>
  <dcterms:modified xsi:type="dcterms:W3CDTF">2025-04-07T21:55:30Z</dcterms:modified>
</cp:coreProperties>
</file>